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07" d="100"/>
          <a:sy n="107" d="100"/>
        </p:scale>
        <p:origin x="1280" y="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0" name="Shape 100"/>
          <p:cNvSpPr>
            <a:spLocks noGrp="1" noRot="1" noChangeAspect="1"/>
          </p:cNvSpPr>
          <p:nvPr>
            <p:ph type="sldImg"/>
          </p:nvPr>
        </p:nvSpPr>
        <p:spPr>
          <a:xfrm>
            <a:off x="1143000" y="685800"/>
            <a:ext cx="4572000" cy="3429000"/>
          </a:xfrm>
          <a:prstGeom prst="rect">
            <a:avLst/>
          </a:prstGeom>
        </p:spPr>
        <p:txBody>
          <a:bodyPr/>
          <a:lstStyle/>
          <a:p>
            <a:endParaRPr/>
          </a:p>
        </p:txBody>
      </p:sp>
      <p:sp>
        <p:nvSpPr>
          <p:cNvPr id="101" name="Shape 10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1_Title Slide">
    <p:spTree>
      <p:nvGrpSpPr>
        <p:cNvPr id="1" name=""/>
        <p:cNvGrpSpPr/>
        <p:nvPr/>
      </p:nvGrpSpPr>
      <p:grpSpPr>
        <a:xfrm>
          <a:off x="0" y="0"/>
          <a:ext cx="0" cy="0"/>
          <a:chOff x="0" y="0"/>
          <a:chExt cx="0" cy="0"/>
        </a:xfrm>
      </p:grpSpPr>
      <p:sp>
        <p:nvSpPr>
          <p:cNvPr id="21" name="Rectangle 3"/>
          <p:cNvSpPr/>
          <p:nvPr/>
        </p:nvSpPr>
        <p:spPr>
          <a:xfrm>
            <a:off x="0" y="0"/>
            <a:ext cx="10844463" cy="6858000"/>
          </a:xfrm>
          <a:prstGeom prst="rect">
            <a:avLst/>
          </a:prstGeom>
          <a:solidFill>
            <a:srgbClr val="F2F2F2"/>
          </a:solidFill>
          <a:ln w="12700">
            <a:miter lim="400000"/>
          </a:ln>
          <a:effectLst>
            <a:outerShdw blurRad="203200" dist="101600" rotWithShape="0">
              <a:srgbClr val="000000">
                <a:alpha val="20000"/>
              </a:srgbClr>
            </a:outerShdw>
          </a:effectLst>
        </p:spPr>
        <p:txBody>
          <a:bodyPr lIns="45719" rIns="45719" anchor="ctr"/>
          <a:lstStyle/>
          <a:p>
            <a:pPr algn="ctr">
              <a:defRPr>
                <a:solidFill>
                  <a:srgbClr val="FFFFFF"/>
                </a:solidFill>
              </a:defRPr>
            </a:pPr>
            <a:endParaRPr/>
          </a:p>
        </p:txBody>
      </p:sp>
      <p:sp>
        <p:nvSpPr>
          <p:cNvPr id="22" name="TextBox 34"/>
          <p:cNvSpPr txBox="1"/>
          <p:nvPr/>
        </p:nvSpPr>
        <p:spPr>
          <a:xfrm rot="16200000">
            <a:off x="10471720" y="5157090"/>
            <a:ext cx="2175505" cy="2451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b="1">
                <a:solidFill>
                  <a:srgbClr val="808080"/>
                </a:solidFill>
                <a:latin typeface="Poppins SemiBold"/>
                <a:ea typeface="Poppins SemiBold"/>
                <a:cs typeface="Poppins SemiBold"/>
                <a:sym typeface="Poppins SemiBold"/>
              </a:defRPr>
            </a:lvl1pPr>
          </a:lstStyle>
          <a:p>
            <a:r>
              <a:t>2025 PARAGON AWARDS </a:t>
            </a:r>
          </a:p>
        </p:txBody>
      </p:sp>
      <p:pic>
        <p:nvPicPr>
          <p:cNvPr id="23" name="pasted-movie.png" descr="pasted-movie.png"/>
          <p:cNvPicPr>
            <a:picLocks noChangeAspect="1"/>
          </p:cNvPicPr>
          <p:nvPr/>
        </p:nvPicPr>
        <p:blipFill>
          <a:blip r:embed="rId2"/>
          <a:stretch>
            <a:fillRect/>
          </a:stretch>
        </p:blipFill>
        <p:spPr>
          <a:xfrm>
            <a:off x="10915882" y="261623"/>
            <a:ext cx="1257175" cy="641159"/>
          </a:xfrm>
          <a:prstGeom prst="rect">
            <a:avLst/>
          </a:prstGeom>
          <a:ln w="12700">
            <a:miter lim="400000"/>
          </a:ln>
        </p:spPr>
      </p:pic>
      <p:sp>
        <p:nvSpPr>
          <p:cNvPr id="2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2_Title Slide">
    <p:spTree>
      <p:nvGrpSpPr>
        <p:cNvPr id="1" name=""/>
        <p:cNvGrpSpPr/>
        <p:nvPr/>
      </p:nvGrpSpPr>
      <p:grpSpPr>
        <a:xfrm>
          <a:off x="0" y="0"/>
          <a:ext cx="0" cy="0"/>
          <a:chOff x="0" y="0"/>
          <a:chExt cx="0" cy="0"/>
        </a:xfrm>
      </p:grpSpPr>
      <p:sp>
        <p:nvSpPr>
          <p:cNvPr id="31" name="Rectangle 2"/>
          <p:cNvSpPr/>
          <p:nvPr/>
        </p:nvSpPr>
        <p:spPr>
          <a:xfrm>
            <a:off x="0" y="0"/>
            <a:ext cx="10844463" cy="6858000"/>
          </a:xfrm>
          <a:prstGeom prst="rect">
            <a:avLst/>
          </a:prstGeom>
          <a:solidFill>
            <a:srgbClr val="234781"/>
          </a:solidFill>
          <a:ln w="12700">
            <a:miter lim="400000"/>
          </a:ln>
          <a:effectLst>
            <a:outerShdw blurRad="203200" dist="101600" rotWithShape="0">
              <a:srgbClr val="000000">
                <a:alpha val="20000"/>
              </a:srgbClr>
            </a:outerShdw>
          </a:effectLst>
        </p:spPr>
        <p:txBody>
          <a:bodyPr lIns="45719" rIns="45719" anchor="ctr"/>
          <a:lstStyle/>
          <a:p>
            <a:pPr algn="ctr">
              <a:defRPr>
                <a:solidFill>
                  <a:srgbClr val="FFFFFF"/>
                </a:solidFill>
              </a:defRPr>
            </a:pPr>
            <a:endParaRPr/>
          </a:p>
        </p:txBody>
      </p:sp>
      <p:pic>
        <p:nvPicPr>
          <p:cNvPr id="32" name="pasted-movie.png" descr="pasted-movie.png"/>
          <p:cNvPicPr>
            <a:picLocks noChangeAspect="1"/>
          </p:cNvPicPr>
          <p:nvPr/>
        </p:nvPicPr>
        <p:blipFill>
          <a:blip r:embed="rId2"/>
          <a:stretch>
            <a:fillRect/>
          </a:stretch>
        </p:blipFill>
        <p:spPr>
          <a:xfrm>
            <a:off x="10915882" y="261623"/>
            <a:ext cx="1257175" cy="641159"/>
          </a:xfrm>
          <a:prstGeom prst="rect">
            <a:avLst/>
          </a:prstGeom>
          <a:ln w="12700">
            <a:miter lim="400000"/>
          </a:ln>
        </p:spPr>
      </p:pic>
      <p:sp>
        <p:nvSpPr>
          <p:cNvPr id="33" name="TextBox 34"/>
          <p:cNvSpPr txBox="1"/>
          <p:nvPr/>
        </p:nvSpPr>
        <p:spPr>
          <a:xfrm rot="16200000">
            <a:off x="10471720" y="5157090"/>
            <a:ext cx="2175505" cy="2451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b="1">
                <a:solidFill>
                  <a:srgbClr val="808080"/>
                </a:solidFill>
                <a:latin typeface="Poppins SemiBold"/>
                <a:ea typeface="Poppins SemiBold"/>
                <a:cs typeface="Poppins SemiBold"/>
                <a:sym typeface="Poppins SemiBold"/>
              </a:defRPr>
            </a:lvl1pPr>
          </a:lstStyle>
          <a:p>
            <a:r>
              <a:t>2025 PARAGON AWARDS </a:t>
            </a:r>
          </a:p>
        </p:txBody>
      </p:sp>
      <p:sp>
        <p:nvSpPr>
          <p:cNvPr id="3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3_Title Slide">
    <p:spTree>
      <p:nvGrpSpPr>
        <p:cNvPr id="1" name=""/>
        <p:cNvGrpSpPr/>
        <p:nvPr/>
      </p:nvGrpSpPr>
      <p:grpSpPr>
        <a:xfrm>
          <a:off x="0" y="0"/>
          <a:ext cx="0" cy="0"/>
          <a:chOff x="0" y="0"/>
          <a:chExt cx="0" cy="0"/>
        </a:xfrm>
      </p:grpSpPr>
      <p:sp>
        <p:nvSpPr>
          <p:cNvPr id="41" name="Rectangle 4"/>
          <p:cNvSpPr/>
          <p:nvPr/>
        </p:nvSpPr>
        <p:spPr>
          <a:xfrm>
            <a:off x="0" y="0"/>
            <a:ext cx="10844463" cy="6858000"/>
          </a:xfrm>
          <a:prstGeom prst="rect">
            <a:avLst/>
          </a:prstGeom>
          <a:solidFill>
            <a:srgbClr val="F2F2F2"/>
          </a:solidFill>
          <a:ln w="12700">
            <a:miter lim="400000"/>
          </a:ln>
          <a:effectLst>
            <a:outerShdw blurRad="203200" dist="101600" rotWithShape="0">
              <a:srgbClr val="000000">
                <a:alpha val="20000"/>
              </a:srgbClr>
            </a:outerShdw>
          </a:effectLst>
        </p:spPr>
        <p:txBody>
          <a:bodyPr lIns="45719" rIns="45719" anchor="ctr"/>
          <a:lstStyle/>
          <a:p>
            <a:pPr algn="ctr">
              <a:defRPr>
                <a:solidFill>
                  <a:srgbClr val="FFFFFF"/>
                </a:solidFill>
              </a:defRPr>
            </a:pPr>
            <a:endParaRPr/>
          </a:p>
        </p:txBody>
      </p:sp>
      <p:sp>
        <p:nvSpPr>
          <p:cNvPr id="42" name="Picture Placeholder 6"/>
          <p:cNvSpPr>
            <a:spLocks noGrp="1"/>
          </p:cNvSpPr>
          <p:nvPr>
            <p:ph type="pic" sz="quarter" idx="21"/>
          </p:nvPr>
        </p:nvSpPr>
        <p:spPr>
          <a:xfrm>
            <a:off x="6296557" y="1272168"/>
            <a:ext cx="3792839" cy="1405384"/>
          </a:xfrm>
          <a:prstGeom prst="rect">
            <a:avLst/>
          </a:prstGeom>
        </p:spPr>
        <p:txBody>
          <a:bodyPr lIns="91439" rIns="91439">
            <a:noAutofit/>
          </a:bodyPr>
          <a:lstStyle/>
          <a:p>
            <a:endParaRPr/>
          </a:p>
        </p:txBody>
      </p:sp>
      <p:sp>
        <p:nvSpPr>
          <p:cNvPr id="43" name="Picture Placeholder 6"/>
          <p:cNvSpPr>
            <a:spLocks noGrp="1"/>
          </p:cNvSpPr>
          <p:nvPr>
            <p:ph type="pic" sz="quarter" idx="22"/>
          </p:nvPr>
        </p:nvSpPr>
        <p:spPr>
          <a:xfrm>
            <a:off x="6296557" y="3619500"/>
            <a:ext cx="3792839" cy="1405384"/>
          </a:xfrm>
          <a:prstGeom prst="rect">
            <a:avLst/>
          </a:prstGeom>
        </p:spPr>
        <p:txBody>
          <a:bodyPr lIns="91439" rIns="91439">
            <a:noAutofit/>
          </a:bodyPr>
          <a:lstStyle/>
          <a:p>
            <a:endParaRPr/>
          </a:p>
        </p:txBody>
      </p:sp>
      <p:sp>
        <p:nvSpPr>
          <p:cNvPr id="44" name="TextBox 34"/>
          <p:cNvSpPr txBox="1"/>
          <p:nvPr/>
        </p:nvSpPr>
        <p:spPr>
          <a:xfrm rot="16200000">
            <a:off x="10471720" y="5157090"/>
            <a:ext cx="2175505" cy="2451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b="1">
                <a:solidFill>
                  <a:srgbClr val="808080"/>
                </a:solidFill>
                <a:latin typeface="Poppins SemiBold"/>
                <a:ea typeface="Poppins SemiBold"/>
                <a:cs typeface="Poppins SemiBold"/>
                <a:sym typeface="Poppins SemiBold"/>
              </a:defRPr>
            </a:lvl1pPr>
          </a:lstStyle>
          <a:p>
            <a:r>
              <a:t>2025 PARAGON AWARDS </a:t>
            </a:r>
          </a:p>
        </p:txBody>
      </p:sp>
      <p:pic>
        <p:nvPicPr>
          <p:cNvPr id="45" name="pasted-movie.png" descr="pasted-movie.png"/>
          <p:cNvPicPr>
            <a:picLocks noChangeAspect="1"/>
          </p:cNvPicPr>
          <p:nvPr/>
        </p:nvPicPr>
        <p:blipFill>
          <a:blip r:embed="rId2"/>
          <a:stretch>
            <a:fillRect/>
          </a:stretch>
        </p:blipFill>
        <p:spPr>
          <a:xfrm>
            <a:off x="10915882" y="261623"/>
            <a:ext cx="1257175" cy="641159"/>
          </a:xfrm>
          <a:prstGeom prst="rect">
            <a:avLst/>
          </a:prstGeom>
          <a:ln w="12700">
            <a:miter lim="400000"/>
          </a:ln>
        </p:spPr>
      </p:pic>
      <p:sp>
        <p:nvSpPr>
          <p:cNvPr id="4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4_Title Slide">
    <p:spTree>
      <p:nvGrpSpPr>
        <p:cNvPr id="1" name=""/>
        <p:cNvGrpSpPr/>
        <p:nvPr/>
      </p:nvGrpSpPr>
      <p:grpSpPr>
        <a:xfrm>
          <a:off x="0" y="0"/>
          <a:ext cx="0" cy="0"/>
          <a:chOff x="0" y="0"/>
          <a:chExt cx="0" cy="0"/>
        </a:xfrm>
      </p:grpSpPr>
      <p:sp>
        <p:nvSpPr>
          <p:cNvPr id="53" name="Rectangle 3"/>
          <p:cNvSpPr/>
          <p:nvPr/>
        </p:nvSpPr>
        <p:spPr>
          <a:xfrm>
            <a:off x="0" y="0"/>
            <a:ext cx="10844463" cy="6858000"/>
          </a:xfrm>
          <a:prstGeom prst="rect">
            <a:avLst/>
          </a:prstGeom>
          <a:solidFill>
            <a:srgbClr val="F2F2F2"/>
          </a:solidFill>
          <a:ln w="12700">
            <a:miter lim="400000"/>
          </a:ln>
          <a:effectLst>
            <a:outerShdw blurRad="203200" dist="101600" rotWithShape="0">
              <a:srgbClr val="000000">
                <a:alpha val="20000"/>
              </a:srgbClr>
            </a:outerShdw>
          </a:effectLst>
        </p:spPr>
        <p:txBody>
          <a:bodyPr lIns="45719" rIns="45719" anchor="ctr"/>
          <a:lstStyle/>
          <a:p>
            <a:pPr algn="ctr">
              <a:defRPr>
                <a:solidFill>
                  <a:srgbClr val="FFFFFF"/>
                </a:solidFill>
              </a:defRPr>
            </a:pPr>
            <a:endParaRPr/>
          </a:p>
        </p:txBody>
      </p:sp>
      <p:sp>
        <p:nvSpPr>
          <p:cNvPr id="54" name="Picture Placeholder 6"/>
          <p:cNvSpPr>
            <a:spLocks noGrp="1"/>
          </p:cNvSpPr>
          <p:nvPr>
            <p:ph type="pic" sz="quarter" idx="21"/>
          </p:nvPr>
        </p:nvSpPr>
        <p:spPr>
          <a:xfrm>
            <a:off x="6422438" y="1294055"/>
            <a:ext cx="3666956" cy="4266084"/>
          </a:xfrm>
          <a:prstGeom prst="rect">
            <a:avLst/>
          </a:prstGeom>
        </p:spPr>
        <p:txBody>
          <a:bodyPr lIns="91439" rIns="91439">
            <a:noAutofit/>
          </a:bodyPr>
          <a:lstStyle/>
          <a:p>
            <a:endParaRPr/>
          </a:p>
        </p:txBody>
      </p:sp>
      <p:sp>
        <p:nvSpPr>
          <p:cNvPr id="55" name="TextBox 34"/>
          <p:cNvSpPr txBox="1"/>
          <p:nvPr/>
        </p:nvSpPr>
        <p:spPr>
          <a:xfrm rot="16200000">
            <a:off x="10471720" y="5157090"/>
            <a:ext cx="2175505" cy="2451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b="1">
                <a:solidFill>
                  <a:srgbClr val="808080"/>
                </a:solidFill>
                <a:latin typeface="Poppins SemiBold"/>
                <a:ea typeface="Poppins SemiBold"/>
                <a:cs typeface="Poppins SemiBold"/>
                <a:sym typeface="Poppins SemiBold"/>
              </a:defRPr>
            </a:lvl1pPr>
          </a:lstStyle>
          <a:p>
            <a:r>
              <a:t>2025 PARAGON AWARDS </a:t>
            </a:r>
          </a:p>
        </p:txBody>
      </p:sp>
      <p:pic>
        <p:nvPicPr>
          <p:cNvPr id="56" name="pasted-movie.png" descr="pasted-movie.png"/>
          <p:cNvPicPr>
            <a:picLocks noChangeAspect="1"/>
          </p:cNvPicPr>
          <p:nvPr/>
        </p:nvPicPr>
        <p:blipFill>
          <a:blip r:embed="rId2"/>
          <a:stretch>
            <a:fillRect/>
          </a:stretch>
        </p:blipFill>
        <p:spPr>
          <a:xfrm>
            <a:off x="10915882" y="261623"/>
            <a:ext cx="1257175" cy="641159"/>
          </a:xfrm>
          <a:prstGeom prst="rect">
            <a:avLst/>
          </a:prstGeom>
          <a:ln w="12700">
            <a:miter lim="400000"/>
          </a:ln>
        </p:spPr>
      </p:pic>
      <p:sp>
        <p:nvSpPr>
          <p:cNvPr id="5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5_Title Slide">
    <p:spTree>
      <p:nvGrpSpPr>
        <p:cNvPr id="1" name=""/>
        <p:cNvGrpSpPr/>
        <p:nvPr/>
      </p:nvGrpSpPr>
      <p:grpSpPr>
        <a:xfrm>
          <a:off x="0" y="0"/>
          <a:ext cx="0" cy="0"/>
          <a:chOff x="0" y="0"/>
          <a:chExt cx="0" cy="0"/>
        </a:xfrm>
      </p:grpSpPr>
      <p:sp>
        <p:nvSpPr>
          <p:cNvPr id="64" name="Rectangle 3"/>
          <p:cNvSpPr/>
          <p:nvPr/>
        </p:nvSpPr>
        <p:spPr>
          <a:xfrm>
            <a:off x="0" y="0"/>
            <a:ext cx="10844463" cy="6858000"/>
          </a:xfrm>
          <a:prstGeom prst="rect">
            <a:avLst/>
          </a:prstGeom>
          <a:solidFill>
            <a:srgbClr val="F2F2F2"/>
          </a:solidFill>
          <a:ln w="12700">
            <a:miter lim="400000"/>
          </a:ln>
          <a:effectLst>
            <a:outerShdw blurRad="203200" dist="101600" rotWithShape="0">
              <a:srgbClr val="000000">
                <a:alpha val="20000"/>
              </a:srgbClr>
            </a:outerShdw>
          </a:effectLst>
        </p:spPr>
        <p:txBody>
          <a:bodyPr lIns="45719" rIns="45719" anchor="ctr"/>
          <a:lstStyle/>
          <a:p>
            <a:pPr algn="ctr">
              <a:defRPr>
                <a:solidFill>
                  <a:srgbClr val="FFFFFF"/>
                </a:solidFill>
              </a:defRPr>
            </a:pPr>
            <a:endParaRPr/>
          </a:p>
        </p:txBody>
      </p:sp>
      <p:sp>
        <p:nvSpPr>
          <p:cNvPr id="65" name="Picture Placeholder 6"/>
          <p:cNvSpPr>
            <a:spLocks noGrp="1"/>
          </p:cNvSpPr>
          <p:nvPr>
            <p:ph type="pic" sz="quarter" idx="21"/>
          </p:nvPr>
        </p:nvSpPr>
        <p:spPr>
          <a:xfrm>
            <a:off x="5578862" y="1259541"/>
            <a:ext cx="4510535" cy="2097741"/>
          </a:xfrm>
          <a:prstGeom prst="rect">
            <a:avLst/>
          </a:prstGeom>
        </p:spPr>
        <p:txBody>
          <a:bodyPr lIns="91439" rIns="91439">
            <a:noAutofit/>
          </a:bodyPr>
          <a:lstStyle/>
          <a:p>
            <a:endParaRPr/>
          </a:p>
        </p:txBody>
      </p:sp>
      <p:sp>
        <p:nvSpPr>
          <p:cNvPr id="66" name="Picture Placeholder 6"/>
          <p:cNvSpPr>
            <a:spLocks noGrp="1"/>
          </p:cNvSpPr>
          <p:nvPr>
            <p:ph type="pic" sz="quarter" idx="22"/>
          </p:nvPr>
        </p:nvSpPr>
        <p:spPr>
          <a:xfrm>
            <a:off x="5578862" y="3500718"/>
            <a:ext cx="2183552" cy="2097742"/>
          </a:xfrm>
          <a:prstGeom prst="rect">
            <a:avLst/>
          </a:prstGeom>
        </p:spPr>
        <p:txBody>
          <a:bodyPr lIns="91439" rIns="91439">
            <a:noAutofit/>
          </a:bodyPr>
          <a:lstStyle/>
          <a:p>
            <a:endParaRPr/>
          </a:p>
        </p:txBody>
      </p:sp>
      <p:sp>
        <p:nvSpPr>
          <p:cNvPr id="67" name="Picture Placeholder 6"/>
          <p:cNvSpPr>
            <a:spLocks noGrp="1"/>
          </p:cNvSpPr>
          <p:nvPr>
            <p:ph type="pic" sz="quarter" idx="23"/>
          </p:nvPr>
        </p:nvSpPr>
        <p:spPr>
          <a:xfrm>
            <a:off x="7905845" y="3500718"/>
            <a:ext cx="2183552" cy="2097742"/>
          </a:xfrm>
          <a:prstGeom prst="rect">
            <a:avLst/>
          </a:prstGeom>
        </p:spPr>
        <p:txBody>
          <a:bodyPr lIns="91439" rIns="91439">
            <a:noAutofit/>
          </a:bodyPr>
          <a:lstStyle/>
          <a:p>
            <a:endParaRPr/>
          </a:p>
        </p:txBody>
      </p:sp>
      <p:sp>
        <p:nvSpPr>
          <p:cNvPr id="68" name="TextBox 34"/>
          <p:cNvSpPr txBox="1"/>
          <p:nvPr/>
        </p:nvSpPr>
        <p:spPr>
          <a:xfrm rot="16200000">
            <a:off x="10471720" y="5157090"/>
            <a:ext cx="2175505" cy="2451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b="1">
                <a:solidFill>
                  <a:srgbClr val="808080"/>
                </a:solidFill>
                <a:latin typeface="Poppins SemiBold"/>
                <a:ea typeface="Poppins SemiBold"/>
                <a:cs typeface="Poppins SemiBold"/>
                <a:sym typeface="Poppins SemiBold"/>
              </a:defRPr>
            </a:lvl1pPr>
          </a:lstStyle>
          <a:p>
            <a:r>
              <a:t>2025 PARAGON AWARDS </a:t>
            </a:r>
          </a:p>
        </p:txBody>
      </p:sp>
      <p:pic>
        <p:nvPicPr>
          <p:cNvPr id="69" name="pasted-movie.png" descr="pasted-movie.png"/>
          <p:cNvPicPr>
            <a:picLocks noChangeAspect="1"/>
          </p:cNvPicPr>
          <p:nvPr/>
        </p:nvPicPr>
        <p:blipFill>
          <a:blip r:embed="rId2"/>
          <a:stretch>
            <a:fillRect/>
          </a:stretch>
        </p:blipFill>
        <p:spPr>
          <a:xfrm>
            <a:off x="10915882" y="261623"/>
            <a:ext cx="1257175" cy="641159"/>
          </a:xfrm>
          <a:prstGeom prst="rect">
            <a:avLst/>
          </a:prstGeom>
          <a:ln w="12700">
            <a:miter lim="400000"/>
          </a:ln>
        </p:spPr>
      </p:pic>
      <p:sp>
        <p:nvSpPr>
          <p:cNvPr id="7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6_Title Slide">
    <p:spTree>
      <p:nvGrpSpPr>
        <p:cNvPr id="1" name=""/>
        <p:cNvGrpSpPr/>
        <p:nvPr/>
      </p:nvGrpSpPr>
      <p:grpSpPr>
        <a:xfrm>
          <a:off x="0" y="0"/>
          <a:ext cx="0" cy="0"/>
          <a:chOff x="0" y="0"/>
          <a:chExt cx="0" cy="0"/>
        </a:xfrm>
      </p:grpSpPr>
      <p:sp>
        <p:nvSpPr>
          <p:cNvPr id="77" name="Rectangle 3"/>
          <p:cNvSpPr/>
          <p:nvPr/>
        </p:nvSpPr>
        <p:spPr>
          <a:xfrm>
            <a:off x="0" y="0"/>
            <a:ext cx="10844463" cy="6858000"/>
          </a:xfrm>
          <a:prstGeom prst="rect">
            <a:avLst/>
          </a:prstGeom>
          <a:solidFill>
            <a:srgbClr val="F2F2F2"/>
          </a:solidFill>
          <a:ln w="12700">
            <a:miter lim="400000"/>
          </a:ln>
          <a:effectLst>
            <a:outerShdw blurRad="203200" dist="101600" rotWithShape="0">
              <a:srgbClr val="000000">
                <a:alpha val="20000"/>
              </a:srgbClr>
            </a:outerShdw>
          </a:effectLst>
        </p:spPr>
        <p:txBody>
          <a:bodyPr lIns="45719" rIns="45719" anchor="ctr"/>
          <a:lstStyle/>
          <a:p>
            <a:pPr algn="ctr">
              <a:defRPr>
                <a:solidFill>
                  <a:srgbClr val="FFFFFF"/>
                </a:solidFill>
              </a:defRPr>
            </a:pPr>
            <a:endParaRPr/>
          </a:p>
        </p:txBody>
      </p:sp>
      <p:sp>
        <p:nvSpPr>
          <p:cNvPr id="78" name="Picture Placeholder 6"/>
          <p:cNvSpPr>
            <a:spLocks noGrp="1"/>
          </p:cNvSpPr>
          <p:nvPr>
            <p:ph type="pic" sz="quarter" idx="21"/>
          </p:nvPr>
        </p:nvSpPr>
        <p:spPr>
          <a:xfrm>
            <a:off x="5578862" y="1259541"/>
            <a:ext cx="2183552" cy="4338919"/>
          </a:xfrm>
          <a:prstGeom prst="rect">
            <a:avLst/>
          </a:prstGeom>
        </p:spPr>
        <p:txBody>
          <a:bodyPr lIns="91439" rIns="91439">
            <a:noAutofit/>
          </a:bodyPr>
          <a:lstStyle/>
          <a:p>
            <a:endParaRPr/>
          </a:p>
        </p:txBody>
      </p:sp>
      <p:sp>
        <p:nvSpPr>
          <p:cNvPr id="79" name="Picture Placeholder 6"/>
          <p:cNvSpPr>
            <a:spLocks noGrp="1"/>
          </p:cNvSpPr>
          <p:nvPr>
            <p:ph type="pic" sz="quarter" idx="22"/>
          </p:nvPr>
        </p:nvSpPr>
        <p:spPr>
          <a:xfrm>
            <a:off x="7905845" y="1259541"/>
            <a:ext cx="2183552" cy="2599735"/>
          </a:xfrm>
          <a:prstGeom prst="rect">
            <a:avLst/>
          </a:prstGeom>
        </p:spPr>
        <p:txBody>
          <a:bodyPr lIns="91439" rIns="91439">
            <a:noAutofit/>
          </a:bodyPr>
          <a:lstStyle/>
          <a:p>
            <a:endParaRPr/>
          </a:p>
        </p:txBody>
      </p:sp>
      <p:sp>
        <p:nvSpPr>
          <p:cNvPr id="80" name="Picture Placeholder 6"/>
          <p:cNvSpPr>
            <a:spLocks noGrp="1"/>
          </p:cNvSpPr>
          <p:nvPr>
            <p:ph type="pic" sz="quarter" idx="23"/>
          </p:nvPr>
        </p:nvSpPr>
        <p:spPr>
          <a:xfrm>
            <a:off x="7905845" y="4008265"/>
            <a:ext cx="2183552" cy="1590195"/>
          </a:xfrm>
          <a:prstGeom prst="rect">
            <a:avLst/>
          </a:prstGeom>
        </p:spPr>
        <p:txBody>
          <a:bodyPr lIns="91439" rIns="91439">
            <a:noAutofit/>
          </a:bodyPr>
          <a:lstStyle/>
          <a:p>
            <a:endParaRPr/>
          </a:p>
        </p:txBody>
      </p:sp>
      <p:sp>
        <p:nvSpPr>
          <p:cNvPr id="81" name="TextBox 34"/>
          <p:cNvSpPr txBox="1"/>
          <p:nvPr/>
        </p:nvSpPr>
        <p:spPr>
          <a:xfrm rot="16200000">
            <a:off x="10471720" y="5157090"/>
            <a:ext cx="2175505" cy="2451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b="1">
                <a:solidFill>
                  <a:srgbClr val="808080"/>
                </a:solidFill>
                <a:latin typeface="Poppins SemiBold"/>
                <a:ea typeface="Poppins SemiBold"/>
                <a:cs typeface="Poppins SemiBold"/>
                <a:sym typeface="Poppins SemiBold"/>
              </a:defRPr>
            </a:lvl1pPr>
          </a:lstStyle>
          <a:p>
            <a:r>
              <a:t>2025 PARAGON AWARDS </a:t>
            </a:r>
          </a:p>
        </p:txBody>
      </p:sp>
      <p:pic>
        <p:nvPicPr>
          <p:cNvPr id="82" name="pasted-movie.png" descr="pasted-movie.png"/>
          <p:cNvPicPr>
            <a:picLocks noChangeAspect="1"/>
          </p:cNvPicPr>
          <p:nvPr/>
        </p:nvPicPr>
        <p:blipFill>
          <a:blip r:embed="rId2"/>
          <a:stretch>
            <a:fillRect/>
          </a:stretch>
        </p:blipFill>
        <p:spPr>
          <a:xfrm>
            <a:off x="10915882" y="261623"/>
            <a:ext cx="1257175" cy="641159"/>
          </a:xfrm>
          <a:prstGeom prst="rect">
            <a:avLst/>
          </a:prstGeom>
          <a:ln w="12700">
            <a:miter lim="400000"/>
          </a:ln>
        </p:spPr>
      </p:pic>
      <p:sp>
        <p:nvSpPr>
          <p:cNvPr id="8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7_Title Slide">
    <p:spTree>
      <p:nvGrpSpPr>
        <p:cNvPr id="1" name=""/>
        <p:cNvGrpSpPr/>
        <p:nvPr/>
      </p:nvGrpSpPr>
      <p:grpSpPr>
        <a:xfrm>
          <a:off x="0" y="0"/>
          <a:ext cx="0" cy="0"/>
          <a:chOff x="0" y="0"/>
          <a:chExt cx="0" cy="0"/>
        </a:xfrm>
      </p:grpSpPr>
      <p:sp>
        <p:nvSpPr>
          <p:cNvPr id="90" name="Rectangle 3"/>
          <p:cNvSpPr/>
          <p:nvPr/>
        </p:nvSpPr>
        <p:spPr>
          <a:xfrm>
            <a:off x="0" y="0"/>
            <a:ext cx="10844463" cy="6858000"/>
          </a:xfrm>
          <a:prstGeom prst="rect">
            <a:avLst/>
          </a:prstGeom>
          <a:solidFill>
            <a:srgbClr val="F2F2F2"/>
          </a:solidFill>
          <a:ln w="12700">
            <a:miter lim="400000"/>
          </a:ln>
          <a:effectLst>
            <a:outerShdw blurRad="203200" dist="101600" rotWithShape="0">
              <a:srgbClr val="000000">
                <a:alpha val="20000"/>
              </a:srgbClr>
            </a:outerShdw>
          </a:effectLst>
        </p:spPr>
        <p:txBody>
          <a:bodyPr lIns="45719" rIns="45719" anchor="ctr"/>
          <a:lstStyle/>
          <a:p>
            <a:pPr algn="ctr">
              <a:defRPr>
                <a:solidFill>
                  <a:srgbClr val="FFFFFF"/>
                </a:solidFill>
              </a:defRPr>
            </a:pPr>
            <a:endParaRPr/>
          </a:p>
        </p:txBody>
      </p:sp>
      <p:sp>
        <p:nvSpPr>
          <p:cNvPr id="91" name="Picture Placeholder 6"/>
          <p:cNvSpPr>
            <a:spLocks noGrp="1"/>
          </p:cNvSpPr>
          <p:nvPr>
            <p:ph type="pic" sz="half" idx="21"/>
          </p:nvPr>
        </p:nvSpPr>
        <p:spPr>
          <a:xfrm>
            <a:off x="4905078" y="1259541"/>
            <a:ext cx="5184317" cy="4338919"/>
          </a:xfrm>
          <a:prstGeom prst="rect">
            <a:avLst/>
          </a:prstGeom>
        </p:spPr>
        <p:txBody>
          <a:bodyPr lIns="91439" rIns="91439">
            <a:noAutofit/>
          </a:bodyPr>
          <a:lstStyle/>
          <a:p>
            <a:endParaRPr/>
          </a:p>
        </p:txBody>
      </p:sp>
      <p:sp>
        <p:nvSpPr>
          <p:cNvPr id="92" name="TextBox 34"/>
          <p:cNvSpPr txBox="1"/>
          <p:nvPr/>
        </p:nvSpPr>
        <p:spPr>
          <a:xfrm rot="16200000">
            <a:off x="10471720" y="5157090"/>
            <a:ext cx="2175505" cy="2451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b="1">
                <a:solidFill>
                  <a:srgbClr val="808080"/>
                </a:solidFill>
                <a:latin typeface="Poppins SemiBold"/>
                <a:ea typeface="Poppins SemiBold"/>
                <a:cs typeface="Poppins SemiBold"/>
                <a:sym typeface="Poppins SemiBold"/>
              </a:defRPr>
            </a:lvl1pPr>
          </a:lstStyle>
          <a:p>
            <a:r>
              <a:t>2025 PARAGON AWARDS </a:t>
            </a:r>
          </a:p>
        </p:txBody>
      </p:sp>
      <p:pic>
        <p:nvPicPr>
          <p:cNvPr id="93" name="pasted-movie.png" descr="pasted-movie.png"/>
          <p:cNvPicPr>
            <a:picLocks noChangeAspect="1"/>
          </p:cNvPicPr>
          <p:nvPr/>
        </p:nvPicPr>
        <p:blipFill>
          <a:blip r:embed="rId2"/>
          <a:stretch>
            <a:fillRect/>
          </a:stretch>
        </p:blipFill>
        <p:spPr>
          <a:xfrm>
            <a:off x="10915882" y="261623"/>
            <a:ext cx="1257175" cy="641159"/>
          </a:xfrm>
          <a:prstGeom prst="rect">
            <a:avLst/>
          </a:prstGeom>
          <a:ln w="12700">
            <a:miter lim="400000"/>
          </a:ln>
        </p:spPr>
      </p:pic>
      <p:sp>
        <p:nvSpPr>
          <p:cNvPr id="9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0" y="0"/>
            <a:ext cx="10844463" cy="6858000"/>
          </a:xfrm>
          <a:prstGeom prst="rect">
            <a:avLst/>
          </a:prstGeom>
          <a:solidFill>
            <a:srgbClr val="50DBBA"/>
          </a:solidFill>
          <a:ln w="12700">
            <a:miter lim="400000"/>
          </a:ln>
          <a:effectLst>
            <a:outerShdw blurRad="203200" dist="101600" rotWithShape="0">
              <a:srgbClr val="000000">
                <a:alpha val="20000"/>
              </a:srgbClr>
            </a:outerShdw>
          </a:effectLst>
        </p:spPr>
        <p:txBody>
          <a:bodyPr lIns="45719" rIns="45719" anchor="ctr"/>
          <a:lstStyle/>
          <a:p>
            <a:pPr algn="ctr">
              <a:defRPr>
                <a:solidFill>
                  <a:srgbClr val="FFFFFF"/>
                </a:solidFill>
              </a:defRPr>
            </a:pPr>
            <a:endParaRPr/>
          </a:p>
        </p:txBody>
      </p:sp>
      <p:sp>
        <p:nvSpPr>
          <p:cNvPr id="3" name="TextBox 34"/>
          <p:cNvSpPr txBox="1"/>
          <p:nvPr/>
        </p:nvSpPr>
        <p:spPr>
          <a:xfrm rot="16200000">
            <a:off x="10471720" y="5157090"/>
            <a:ext cx="2175505" cy="2451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b="1">
                <a:solidFill>
                  <a:srgbClr val="808080"/>
                </a:solidFill>
                <a:latin typeface="Poppins SemiBold"/>
                <a:ea typeface="Poppins SemiBold"/>
                <a:cs typeface="Poppins SemiBold"/>
                <a:sym typeface="Poppins SemiBold"/>
              </a:defRPr>
            </a:lvl1pPr>
          </a:lstStyle>
          <a:p>
            <a:r>
              <a:t>2025 PARAGON AWARDS </a:t>
            </a:r>
          </a:p>
        </p:txBody>
      </p:sp>
      <p:pic>
        <p:nvPicPr>
          <p:cNvPr id="4" name="pasted-movie.png" descr="pasted-movie.png"/>
          <p:cNvPicPr>
            <a:picLocks noChangeAspect="1"/>
          </p:cNvPicPr>
          <p:nvPr/>
        </p:nvPicPr>
        <p:blipFill>
          <a:blip r:embed="rId10"/>
          <a:stretch>
            <a:fillRect/>
          </a:stretch>
        </p:blipFill>
        <p:spPr>
          <a:xfrm>
            <a:off x="10915882" y="261623"/>
            <a:ext cx="1257175" cy="641159"/>
          </a:xfrm>
          <a:prstGeom prst="rect">
            <a:avLst/>
          </a:prstGeom>
          <a:ln w="12700">
            <a:miter lim="400000"/>
          </a:ln>
        </p:spPr>
      </p:pic>
      <p:sp>
        <p:nvSpPr>
          <p:cNvPr id="5" name="Title Text"/>
          <p:cNvSpPr txBox="1">
            <a:spLocks noGrp="1"/>
          </p:cNvSpPr>
          <p:nvPr>
            <p:ph type="title"/>
          </p:nvPr>
        </p:nvSpPr>
        <p:spPr>
          <a:xfrm>
            <a:off x="609600" y="92074"/>
            <a:ext cx="10972800" cy="15081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6"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7" name="Slide Number"/>
          <p:cNvSpPr txBox="1">
            <a:spLocks noGrp="1"/>
          </p:cNvSpPr>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900">
                <a:solidFill>
                  <a:srgbClr val="888888"/>
                </a:solidFill>
                <a:latin typeface="Arial"/>
                <a:ea typeface="Arial"/>
                <a:cs typeface="Arial"/>
                <a:sym typeface="Aria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ransition spd="med"/>
  <p:txStyles>
    <p:titleStyle>
      <a:lvl1pPr marL="0" marR="0" indent="0" algn="l" defTabSz="914400" rtl="0" latinLnBrk="0">
        <a:lnSpc>
          <a:spcPct val="90000"/>
        </a:lnSpc>
        <a:spcBef>
          <a:spcPts val="0"/>
        </a:spcBef>
        <a:spcAft>
          <a:spcPts val="0"/>
        </a:spcAft>
        <a:buClrTx/>
        <a:buSzTx/>
        <a:buFontTx/>
        <a:buNone/>
        <a:tabLst/>
        <a:defRPr sz="900" b="0" i="0" u="none" strike="noStrike" cap="none" spc="0" baseline="0">
          <a:solidFill>
            <a:srgbClr val="000000"/>
          </a:solidFill>
          <a:uFillTx/>
          <a:latin typeface="Arial"/>
          <a:ea typeface="Arial"/>
          <a:cs typeface="Arial"/>
          <a:sym typeface="Arial"/>
        </a:defRPr>
      </a:lvl1pPr>
      <a:lvl2pPr marL="0" marR="0" indent="0" algn="l" defTabSz="914400" rtl="0" latinLnBrk="0">
        <a:lnSpc>
          <a:spcPct val="90000"/>
        </a:lnSpc>
        <a:spcBef>
          <a:spcPts val="0"/>
        </a:spcBef>
        <a:spcAft>
          <a:spcPts val="0"/>
        </a:spcAft>
        <a:buClrTx/>
        <a:buSzTx/>
        <a:buFontTx/>
        <a:buNone/>
        <a:tabLst/>
        <a:defRPr sz="900" b="0" i="0" u="none" strike="noStrike" cap="none" spc="0" baseline="0">
          <a:solidFill>
            <a:srgbClr val="000000"/>
          </a:solidFill>
          <a:uFillTx/>
          <a:latin typeface="Arial"/>
          <a:ea typeface="Arial"/>
          <a:cs typeface="Arial"/>
          <a:sym typeface="Arial"/>
        </a:defRPr>
      </a:lvl2pPr>
      <a:lvl3pPr marL="0" marR="0" indent="0" algn="l" defTabSz="914400" rtl="0" latinLnBrk="0">
        <a:lnSpc>
          <a:spcPct val="90000"/>
        </a:lnSpc>
        <a:spcBef>
          <a:spcPts val="0"/>
        </a:spcBef>
        <a:spcAft>
          <a:spcPts val="0"/>
        </a:spcAft>
        <a:buClrTx/>
        <a:buSzTx/>
        <a:buFontTx/>
        <a:buNone/>
        <a:tabLst/>
        <a:defRPr sz="900" b="0" i="0" u="none" strike="noStrike" cap="none" spc="0" baseline="0">
          <a:solidFill>
            <a:srgbClr val="000000"/>
          </a:solidFill>
          <a:uFillTx/>
          <a:latin typeface="Arial"/>
          <a:ea typeface="Arial"/>
          <a:cs typeface="Arial"/>
          <a:sym typeface="Arial"/>
        </a:defRPr>
      </a:lvl3pPr>
      <a:lvl4pPr marL="0" marR="0" indent="0" algn="l" defTabSz="914400" rtl="0" latinLnBrk="0">
        <a:lnSpc>
          <a:spcPct val="90000"/>
        </a:lnSpc>
        <a:spcBef>
          <a:spcPts val="0"/>
        </a:spcBef>
        <a:spcAft>
          <a:spcPts val="0"/>
        </a:spcAft>
        <a:buClrTx/>
        <a:buSzTx/>
        <a:buFontTx/>
        <a:buNone/>
        <a:tabLst/>
        <a:defRPr sz="900" b="0" i="0" u="none" strike="noStrike" cap="none" spc="0" baseline="0">
          <a:solidFill>
            <a:srgbClr val="000000"/>
          </a:solidFill>
          <a:uFillTx/>
          <a:latin typeface="Arial"/>
          <a:ea typeface="Arial"/>
          <a:cs typeface="Arial"/>
          <a:sym typeface="Arial"/>
        </a:defRPr>
      </a:lvl4pPr>
      <a:lvl5pPr marL="0" marR="0" indent="0" algn="l" defTabSz="914400" rtl="0" latinLnBrk="0">
        <a:lnSpc>
          <a:spcPct val="90000"/>
        </a:lnSpc>
        <a:spcBef>
          <a:spcPts val="0"/>
        </a:spcBef>
        <a:spcAft>
          <a:spcPts val="0"/>
        </a:spcAft>
        <a:buClrTx/>
        <a:buSzTx/>
        <a:buFontTx/>
        <a:buNone/>
        <a:tabLst/>
        <a:defRPr sz="900" b="0" i="0" u="none" strike="noStrike" cap="none" spc="0" baseline="0">
          <a:solidFill>
            <a:srgbClr val="000000"/>
          </a:solidFill>
          <a:uFillTx/>
          <a:latin typeface="Arial"/>
          <a:ea typeface="Arial"/>
          <a:cs typeface="Arial"/>
          <a:sym typeface="Arial"/>
        </a:defRPr>
      </a:lvl5pPr>
      <a:lvl6pPr marL="0" marR="0" indent="0" algn="l" defTabSz="914400" rtl="0" latinLnBrk="0">
        <a:lnSpc>
          <a:spcPct val="90000"/>
        </a:lnSpc>
        <a:spcBef>
          <a:spcPts val="0"/>
        </a:spcBef>
        <a:spcAft>
          <a:spcPts val="0"/>
        </a:spcAft>
        <a:buClrTx/>
        <a:buSzTx/>
        <a:buFontTx/>
        <a:buNone/>
        <a:tabLst/>
        <a:defRPr sz="900" b="0" i="0" u="none" strike="noStrike" cap="none" spc="0" baseline="0">
          <a:solidFill>
            <a:srgbClr val="000000"/>
          </a:solidFill>
          <a:uFillTx/>
          <a:latin typeface="Arial"/>
          <a:ea typeface="Arial"/>
          <a:cs typeface="Arial"/>
          <a:sym typeface="Arial"/>
        </a:defRPr>
      </a:lvl6pPr>
      <a:lvl7pPr marL="0" marR="0" indent="0" algn="l" defTabSz="914400" rtl="0" latinLnBrk="0">
        <a:lnSpc>
          <a:spcPct val="90000"/>
        </a:lnSpc>
        <a:spcBef>
          <a:spcPts val="0"/>
        </a:spcBef>
        <a:spcAft>
          <a:spcPts val="0"/>
        </a:spcAft>
        <a:buClrTx/>
        <a:buSzTx/>
        <a:buFontTx/>
        <a:buNone/>
        <a:tabLst/>
        <a:defRPr sz="900" b="0" i="0" u="none" strike="noStrike" cap="none" spc="0" baseline="0">
          <a:solidFill>
            <a:srgbClr val="000000"/>
          </a:solidFill>
          <a:uFillTx/>
          <a:latin typeface="Arial"/>
          <a:ea typeface="Arial"/>
          <a:cs typeface="Arial"/>
          <a:sym typeface="Arial"/>
        </a:defRPr>
      </a:lvl7pPr>
      <a:lvl8pPr marL="0" marR="0" indent="0" algn="l" defTabSz="914400" rtl="0" latinLnBrk="0">
        <a:lnSpc>
          <a:spcPct val="90000"/>
        </a:lnSpc>
        <a:spcBef>
          <a:spcPts val="0"/>
        </a:spcBef>
        <a:spcAft>
          <a:spcPts val="0"/>
        </a:spcAft>
        <a:buClrTx/>
        <a:buSzTx/>
        <a:buFontTx/>
        <a:buNone/>
        <a:tabLst/>
        <a:defRPr sz="900" b="0" i="0" u="none" strike="noStrike" cap="none" spc="0" baseline="0">
          <a:solidFill>
            <a:srgbClr val="000000"/>
          </a:solidFill>
          <a:uFillTx/>
          <a:latin typeface="Arial"/>
          <a:ea typeface="Arial"/>
          <a:cs typeface="Arial"/>
          <a:sym typeface="Arial"/>
        </a:defRPr>
      </a:lvl8pPr>
      <a:lvl9pPr marL="0" marR="0" indent="0" algn="l" defTabSz="914400" rtl="0" latinLnBrk="0">
        <a:lnSpc>
          <a:spcPct val="90000"/>
        </a:lnSpc>
        <a:spcBef>
          <a:spcPts val="0"/>
        </a:spcBef>
        <a:spcAft>
          <a:spcPts val="0"/>
        </a:spcAft>
        <a:buClrTx/>
        <a:buSzTx/>
        <a:buFontTx/>
        <a:buNone/>
        <a:tabLst/>
        <a:defRPr sz="900" b="0" i="0" u="none" strike="noStrike" cap="none" spc="0" baseline="0">
          <a:solidFill>
            <a:srgbClr val="000000"/>
          </a:solidFill>
          <a:uFillTx/>
          <a:latin typeface="Arial"/>
          <a:ea typeface="Arial"/>
          <a:cs typeface="Arial"/>
          <a:sym typeface="Arial"/>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900" b="0" i="0" u="none" strike="noStrike" cap="none" spc="0" baseline="0">
          <a:solidFill>
            <a:srgbClr val="000000"/>
          </a:solidFill>
          <a:uFillTx/>
          <a:latin typeface="Arial"/>
          <a:ea typeface="Arial"/>
          <a:cs typeface="Arial"/>
          <a:sym typeface="Arial"/>
        </a:defRPr>
      </a:lvl1pPr>
      <a:lvl2pPr marL="685800" marR="0" indent="-228600" algn="l" defTabSz="914400" rtl="0" latinLnBrk="0">
        <a:lnSpc>
          <a:spcPct val="90000"/>
        </a:lnSpc>
        <a:spcBef>
          <a:spcPts val="1000"/>
        </a:spcBef>
        <a:spcAft>
          <a:spcPts val="0"/>
        </a:spcAft>
        <a:buClrTx/>
        <a:buSzPct val="100000"/>
        <a:buFont typeface="Arial"/>
        <a:buChar char="•"/>
        <a:tabLst/>
        <a:defRPr sz="900" b="0" i="0" u="none" strike="noStrike" cap="none" spc="0" baseline="0">
          <a:solidFill>
            <a:srgbClr val="000000"/>
          </a:solidFill>
          <a:uFillTx/>
          <a:latin typeface="Arial"/>
          <a:ea typeface="Arial"/>
          <a:cs typeface="Arial"/>
          <a:sym typeface="Arial"/>
        </a:defRPr>
      </a:lvl2pPr>
      <a:lvl3pPr marL="1143000" marR="0" indent="-228600" algn="l" defTabSz="914400" rtl="0" latinLnBrk="0">
        <a:lnSpc>
          <a:spcPct val="90000"/>
        </a:lnSpc>
        <a:spcBef>
          <a:spcPts val="1000"/>
        </a:spcBef>
        <a:spcAft>
          <a:spcPts val="0"/>
        </a:spcAft>
        <a:buClrTx/>
        <a:buSzPct val="100000"/>
        <a:buFont typeface="Arial"/>
        <a:buChar char="•"/>
        <a:tabLst/>
        <a:defRPr sz="900" b="0" i="0" u="none" strike="noStrike" cap="none" spc="0" baseline="0">
          <a:solidFill>
            <a:srgbClr val="000000"/>
          </a:solidFill>
          <a:uFillTx/>
          <a:latin typeface="Arial"/>
          <a:ea typeface="Arial"/>
          <a:cs typeface="Arial"/>
          <a:sym typeface="Arial"/>
        </a:defRPr>
      </a:lvl3pPr>
      <a:lvl4pPr marL="1600200" marR="0" indent="-228600" algn="l" defTabSz="914400" rtl="0" latinLnBrk="0">
        <a:lnSpc>
          <a:spcPct val="90000"/>
        </a:lnSpc>
        <a:spcBef>
          <a:spcPts val="1000"/>
        </a:spcBef>
        <a:spcAft>
          <a:spcPts val="0"/>
        </a:spcAft>
        <a:buClrTx/>
        <a:buSzPct val="100000"/>
        <a:buFont typeface="Arial"/>
        <a:buChar char="•"/>
        <a:tabLst/>
        <a:defRPr sz="900" b="0" i="0" u="none" strike="noStrike" cap="none" spc="0" baseline="0">
          <a:solidFill>
            <a:srgbClr val="000000"/>
          </a:solidFill>
          <a:uFillTx/>
          <a:latin typeface="Arial"/>
          <a:ea typeface="Arial"/>
          <a:cs typeface="Arial"/>
          <a:sym typeface="Arial"/>
        </a:defRPr>
      </a:lvl4pPr>
      <a:lvl5pPr marL="2057400" marR="0" indent="-228600" algn="l" defTabSz="914400" rtl="0" latinLnBrk="0">
        <a:lnSpc>
          <a:spcPct val="90000"/>
        </a:lnSpc>
        <a:spcBef>
          <a:spcPts val="1000"/>
        </a:spcBef>
        <a:spcAft>
          <a:spcPts val="0"/>
        </a:spcAft>
        <a:buClrTx/>
        <a:buSzPct val="100000"/>
        <a:buFont typeface="Arial"/>
        <a:buChar char="•"/>
        <a:tabLst/>
        <a:defRPr sz="900" b="0" i="0" u="none" strike="noStrike" cap="none" spc="0" baseline="0">
          <a:solidFill>
            <a:srgbClr val="000000"/>
          </a:solidFill>
          <a:uFillTx/>
          <a:latin typeface="Arial"/>
          <a:ea typeface="Arial"/>
          <a:cs typeface="Arial"/>
          <a:sym typeface="Arial"/>
        </a:defRPr>
      </a:lvl5pPr>
      <a:lvl6pPr marL="2400300" marR="0" indent="-114300" algn="l" defTabSz="914400" rtl="0" latinLnBrk="0">
        <a:lnSpc>
          <a:spcPct val="90000"/>
        </a:lnSpc>
        <a:spcBef>
          <a:spcPts val="1000"/>
        </a:spcBef>
        <a:spcAft>
          <a:spcPts val="0"/>
        </a:spcAft>
        <a:buClrTx/>
        <a:buSzPct val="100000"/>
        <a:buFont typeface="Arial"/>
        <a:buChar char="•"/>
        <a:tabLst/>
        <a:defRPr sz="900" b="0" i="0" u="none" strike="noStrike" cap="none" spc="0" baseline="0">
          <a:solidFill>
            <a:srgbClr val="000000"/>
          </a:solidFill>
          <a:uFillTx/>
          <a:latin typeface="Arial"/>
          <a:ea typeface="Arial"/>
          <a:cs typeface="Arial"/>
          <a:sym typeface="Arial"/>
        </a:defRPr>
      </a:lvl6pPr>
      <a:lvl7pPr marL="2857500" marR="0" indent="-114300" algn="l" defTabSz="914400" rtl="0" latinLnBrk="0">
        <a:lnSpc>
          <a:spcPct val="90000"/>
        </a:lnSpc>
        <a:spcBef>
          <a:spcPts val="1000"/>
        </a:spcBef>
        <a:spcAft>
          <a:spcPts val="0"/>
        </a:spcAft>
        <a:buClrTx/>
        <a:buSzPct val="100000"/>
        <a:buFont typeface="Arial"/>
        <a:buChar char="•"/>
        <a:tabLst/>
        <a:defRPr sz="900" b="0" i="0" u="none" strike="noStrike" cap="none" spc="0" baseline="0">
          <a:solidFill>
            <a:srgbClr val="000000"/>
          </a:solidFill>
          <a:uFillTx/>
          <a:latin typeface="Arial"/>
          <a:ea typeface="Arial"/>
          <a:cs typeface="Arial"/>
          <a:sym typeface="Arial"/>
        </a:defRPr>
      </a:lvl7pPr>
      <a:lvl8pPr marL="3314700" marR="0" indent="-114300" algn="l" defTabSz="914400" rtl="0" latinLnBrk="0">
        <a:lnSpc>
          <a:spcPct val="90000"/>
        </a:lnSpc>
        <a:spcBef>
          <a:spcPts val="1000"/>
        </a:spcBef>
        <a:spcAft>
          <a:spcPts val="0"/>
        </a:spcAft>
        <a:buClrTx/>
        <a:buSzPct val="100000"/>
        <a:buFont typeface="Arial"/>
        <a:buChar char="•"/>
        <a:tabLst/>
        <a:defRPr sz="900" b="0" i="0" u="none" strike="noStrike" cap="none" spc="0" baseline="0">
          <a:solidFill>
            <a:srgbClr val="000000"/>
          </a:solidFill>
          <a:uFillTx/>
          <a:latin typeface="Arial"/>
          <a:ea typeface="Arial"/>
          <a:cs typeface="Arial"/>
          <a:sym typeface="Arial"/>
        </a:defRPr>
      </a:lvl8pPr>
      <a:lvl9pPr marL="3771900" marR="0" indent="-114300" algn="l" defTabSz="914400" rtl="0" latinLnBrk="0">
        <a:lnSpc>
          <a:spcPct val="90000"/>
        </a:lnSpc>
        <a:spcBef>
          <a:spcPts val="1000"/>
        </a:spcBef>
        <a:spcAft>
          <a:spcPts val="0"/>
        </a:spcAft>
        <a:buClrTx/>
        <a:buSzPct val="100000"/>
        <a:buFont typeface="Arial"/>
        <a:buChar char="•"/>
        <a:tabLst/>
        <a:defRPr sz="900" b="0" i="0" u="none" strike="noStrike" cap="none" spc="0" baseline="0">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extBox 3"/>
          <p:cNvSpPr txBox="1"/>
          <p:nvPr/>
        </p:nvSpPr>
        <p:spPr>
          <a:xfrm>
            <a:off x="846929" y="2218092"/>
            <a:ext cx="8054539" cy="8381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nSpc>
                <a:spcPct val="60000"/>
              </a:lnSpc>
              <a:defRPr sz="4200" b="1">
                <a:solidFill>
                  <a:srgbClr val="FFFFFF"/>
                </a:solidFill>
                <a:latin typeface="Poppins SemiBold"/>
                <a:ea typeface="Poppins SemiBold"/>
                <a:cs typeface="Poppins SemiBold"/>
                <a:sym typeface="Poppins SemiBold"/>
              </a:defRPr>
            </a:lvl1pPr>
          </a:lstStyle>
          <a:p>
            <a:r>
              <a:t>PROJECT NAME</a:t>
            </a:r>
          </a:p>
        </p:txBody>
      </p:sp>
      <p:sp>
        <p:nvSpPr>
          <p:cNvPr id="104" name="TextBox 4"/>
          <p:cNvSpPr txBox="1"/>
          <p:nvPr/>
        </p:nvSpPr>
        <p:spPr>
          <a:xfrm>
            <a:off x="811327" y="3037885"/>
            <a:ext cx="3661728" cy="1056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defRPr sz="3200">
                <a:solidFill>
                  <a:srgbClr val="FFFFFF"/>
                </a:solidFill>
                <a:latin typeface="Roboto"/>
                <a:ea typeface="Roboto"/>
                <a:cs typeface="Roboto"/>
                <a:sym typeface="Roboto"/>
              </a:defRPr>
            </a:pPr>
            <a:r>
              <a:t>Submitted by:</a:t>
            </a:r>
          </a:p>
          <a:p>
            <a:pPr>
              <a:defRPr sz="3200">
                <a:solidFill>
                  <a:srgbClr val="FFFFFF"/>
                </a:solidFill>
                <a:latin typeface="Roboto"/>
                <a:ea typeface="Roboto"/>
                <a:cs typeface="Roboto"/>
                <a:sym typeface="Roboto"/>
              </a:defRPr>
            </a:pPr>
            <a:r>
              <a:t>Name, Organization</a:t>
            </a:r>
          </a:p>
        </p:txBody>
      </p:sp>
      <p:sp>
        <p:nvSpPr>
          <p:cNvPr id="105"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FFFFFF"/>
                </a:solidFill>
                <a:latin typeface="Roboto"/>
                <a:ea typeface="Roboto"/>
                <a:cs typeface="Roboto"/>
                <a:sym typeface="Roboto"/>
              </a:defRPr>
            </a:lvl1pPr>
          </a:lstStyle>
          <a:p>
            <a:r>
              <a:t>PARAGON AWARDS</a:t>
            </a:r>
          </a:p>
        </p:txBody>
      </p:sp>
      <p:sp>
        <p:nvSpPr>
          <p:cNvPr id="106"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FFFFFF"/>
                </a:solidFill>
                <a:latin typeface="Roboto"/>
                <a:ea typeface="Roboto"/>
                <a:cs typeface="Roboto"/>
                <a:sym typeface="Roboto"/>
              </a:defRPr>
            </a:lvl1pPr>
          </a:lstStyle>
          <a:p>
            <a:r>
              <a:t>Page 01 / 17.</a:t>
            </a:r>
          </a:p>
        </p:txBody>
      </p:sp>
      <p:sp>
        <p:nvSpPr>
          <p:cNvPr id="107" name="TextBox 20"/>
          <p:cNvSpPr txBox="1"/>
          <p:nvPr/>
        </p:nvSpPr>
        <p:spPr>
          <a:xfrm>
            <a:off x="6139253" y="599864"/>
            <a:ext cx="1891451"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r">
              <a:defRPr sz="900" b="1">
                <a:solidFill>
                  <a:srgbClr val="FFFFFF"/>
                </a:solidFill>
                <a:latin typeface="Roboto"/>
                <a:ea typeface="Roboto"/>
                <a:cs typeface="Roboto"/>
                <a:sym typeface="Roboto"/>
              </a:defRPr>
            </a:lvl1pPr>
          </a:lstStyle>
          <a:p>
            <a:r>
              <a:t>INSERT DATE SUBMITTED</a:t>
            </a:r>
          </a:p>
        </p:txBody>
      </p:sp>
      <p:sp>
        <p:nvSpPr>
          <p:cNvPr id="108" name="TextBox 22"/>
          <p:cNvSpPr txBox="1"/>
          <p:nvPr/>
        </p:nvSpPr>
        <p:spPr>
          <a:xfrm>
            <a:off x="9475284" y="599864"/>
            <a:ext cx="570651"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r">
              <a:defRPr sz="900">
                <a:solidFill>
                  <a:srgbClr val="FFFFFF"/>
                </a:solidFill>
                <a:latin typeface="Roboto"/>
                <a:ea typeface="Roboto"/>
                <a:cs typeface="Roboto"/>
                <a:sym typeface="Roboto"/>
              </a:defRPr>
            </a:lvl1pPr>
          </a:lstStyle>
          <a:p>
            <a:r>
              <a:t>2025</a:t>
            </a:r>
          </a:p>
        </p:txBody>
      </p:sp>
      <p:sp>
        <p:nvSpPr>
          <p:cNvPr id="109" name="Straight Connector 6"/>
          <p:cNvSpPr/>
          <p:nvPr/>
        </p:nvSpPr>
        <p:spPr>
          <a:xfrm>
            <a:off x="8276042" y="709085"/>
            <a:ext cx="1173346" cy="1"/>
          </a:xfrm>
          <a:prstGeom prst="line">
            <a:avLst/>
          </a:prstGeom>
          <a:ln>
            <a:solidFill>
              <a:srgbClr val="FFFFFF"/>
            </a:solidFill>
            <a:miter/>
          </a:ln>
        </p:spPr>
        <p:txBody>
          <a:bodyPr lIns="45719" rIns="45719"/>
          <a:lstStyle/>
          <a:p>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TextBox 3"/>
          <p:cNvSpPr txBox="1"/>
          <p:nvPr/>
        </p:nvSpPr>
        <p:spPr>
          <a:xfrm>
            <a:off x="853180" y="957609"/>
            <a:ext cx="3972662" cy="8381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nSpc>
                <a:spcPct val="90000"/>
              </a:lnSpc>
              <a:defRPr sz="4200" b="1">
                <a:solidFill>
                  <a:srgbClr val="004DAC"/>
                </a:solidFill>
                <a:latin typeface="Poppins SemiBold"/>
                <a:ea typeface="Poppins SemiBold"/>
                <a:cs typeface="Poppins SemiBold"/>
                <a:sym typeface="Poppins SemiBold"/>
              </a:defRPr>
            </a:lvl1pPr>
          </a:lstStyle>
          <a:p>
            <a:r>
              <a:t>Execution</a:t>
            </a:r>
          </a:p>
        </p:txBody>
      </p:sp>
      <p:sp>
        <p:nvSpPr>
          <p:cNvPr id="160"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61"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10 / 17.</a:t>
            </a:r>
          </a:p>
        </p:txBody>
      </p:sp>
      <p:sp>
        <p:nvSpPr>
          <p:cNvPr id="162" name="TextBox 26"/>
          <p:cNvSpPr txBox="1"/>
          <p:nvPr/>
        </p:nvSpPr>
        <p:spPr>
          <a:xfrm>
            <a:off x="4641470" y="1173317"/>
            <a:ext cx="5693729" cy="294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marL="228600" indent="-228600">
              <a:lnSpc>
                <a:spcPct val="150000"/>
              </a:lnSpc>
              <a:buSzPct val="100000"/>
              <a:buChar char="•"/>
              <a:defRPr sz="1400">
                <a:solidFill>
                  <a:srgbClr val="808080"/>
                </a:solidFill>
                <a:latin typeface="Roboto"/>
                <a:ea typeface="Roboto"/>
                <a:cs typeface="Roboto"/>
                <a:sym typeface="Roboto"/>
              </a:defRPr>
            </a:lvl1pPr>
          </a:lstStyle>
          <a:p>
            <a:r>
              <a:t>Continued (if needed)</a:t>
            </a:r>
          </a:p>
        </p:txBody>
      </p:sp>
      <p:sp>
        <p:nvSpPr>
          <p:cNvPr id="163"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Evaluation</a:t>
            </a:r>
          </a:p>
          <a:p>
            <a:pPr>
              <a:lnSpc>
                <a:spcPct val="90000"/>
              </a:lnSpc>
              <a:defRPr sz="4200" b="1">
                <a:solidFill>
                  <a:srgbClr val="004DAC"/>
                </a:solidFill>
                <a:latin typeface="Poppins SemiBold"/>
                <a:ea typeface="Poppins SemiBold"/>
                <a:cs typeface="Poppins SemiBold"/>
                <a:sym typeface="Poppins SemiBold"/>
              </a:defRPr>
            </a:pPr>
            <a:r>
              <a:t>&amp;</a:t>
            </a:r>
          </a:p>
          <a:p>
            <a:pPr>
              <a:lnSpc>
                <a:spcPct val="90000"/>
              </a:lnSpc>
              <a:defRPr sz="4200" b="1">
                <a:solidFill>
                  <a:srgbClr val="004DAC"/>
                </a:solidFill>
                <a:latin typeface="Poppins SemiBold"/>
                <a:ea typeface="Poppins SemiBold"/>
                <a:cs typeface="Poppins SemiBold"/>
                <a:sym typeface="Poppins SemiBold"/>
              </a:defRPr>
            </a:pPr>
            <a:r>
              <a:t>Results</a:t>
            </a:r>
          </a:p>
        </p:txBody>
      </p:sp>
      <p:sp>
        <p:nvSpPr>
          <p:cNvPr id="166"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67"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11 / 17.</a:t>
            </a:r>
          </a:p>
        </p:txBody>
      </p:sp>
      <p:sp>
        <p:nvSpPr>
          <p:cNvPr id="168" name="TextBox 26"/>
          <p:cNvSpPr txBox="1"/>
          <p:nvPr/>
        </p:nvSpPr>
        <p:spPr>
          <a:xfrm>
            <a:off x="4641470" y="1173317"/>
            <a:ext cx="5693729" cy="231858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228600" indent="-228600">
              <a:lnSpc>
                <a:spcPct val="150000"/>
              </a:lnSpc>
              <a:buSzPct val="100000"/>
              <a:buChar char="•"/>
              <a:defRPr sz="1400">
                <a:solidFill>
                  <a:srgbClr val="808080"/>
                </a:solidFill>
                <a:latin typeface="Roboto"/>
                <a:ea typeface="Roboto"/>
                <a:cs typeface="Roboto"/>
                <a:sym typeface="Roboto"/>
              </a:defRPr>
            </a:pPr>
            <a:r>
              <a:rPr dirty="0"/>
              <a:t>Evaluation / Results: Demonstrate how the program met or exceeded its original measurement methods when available and appropriate to the entry. </a:t>
            </a:r>
            <a:endParaRPr lang="en-US" dirty="0"/>
          </a:p>
          <a:p>
            <a:pPr marL="228600" indent="-228600">
              <a:lnSpc>
                <a:spcPct val="150000"/>
              </a:lnSpc>
              <a:buSzPct val="100000"/>
              <a:buChar char="•"/>
              <a:defRPr sz="1400">
                <a:solidFill>
                  <a:srgbClr val="808080"/>
                </a:solidFill>
                <a:latin typeface="Roboto"/>
                <a:ea typeface="Roboto"/>
                <a:cs typeface="Roboto"/>
                <a:sym typeface="Roboto"/>
              </a:defRPr>
            </a:pPr>
            <a:endParaRPr lang="en-US" dirty="0"/>
          </a:p>
          <a:p>
            <a:pPr marL="228600" indent="-228600">
              <a:lnSpc>
                <a:spcPct val="150000"/>
              </a:lnSpc>
              <a:buSzPct val="100000"/>
              <a:buChar char="•"/>
              <a:defRPr sz="1400">
                <a:solidFill>
                  <a:srgbClr val="808080"/>
                </a:solidFill>
                <a:latin typeface="Roboto"/>
                <a:ea typeface="Roboto"/>
                <a:cs typeface="Roboto"/>
                <a:sym typeface="Roboto"/>
              </a:defRPr>
            </a:pPr>
            <a:r>
              <a:rPr dirty="0"/>
              <a:t>Media impression figures are not recommended as the sole quantitative measurement. Be sure to frame the results within the context of the program or project so that judging can be accurate.</a:t>
            </a:r>
          </a:p>
        </p:txBody>
      </p:sp>
      <p:sp>
        <p:nvSpPr>
          <p:cNvPr id="169"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Evaluation</a:t>
            </a:r>
          </a:p>
          <a:p>
            <a:pPr>
              <a:lnSpc>
                <a:spcPct val="90000"/>
              </a:lnSpc>
              <a:defRPr sz="4200" b="1">
                <a:solidFill>
                  <a:srgbClr val="004DAC"/>
                </a:solidFill>
                <a:latin typeface="Poppins SemiBold"/>
                <a:ea typeface="Poppins SemiBold"/>
                <a:cs typeface="Poppins SemiBold"/>
                <a:sym typeface="Poppins SemiBold"/>
              </a:defRPr>
            </a:pPr>
            <a:r>
              <a:t>&amp;</a:t>
            </a:r>
          </a:p>
          <a:p>
            <a:pPr>
              <a:lnSpc>
                <a:spcPct val="90000"/>
              </a:lnSpc>
              <a:defRPr sz="4200" b="1">
                <a:solidFill>
                  <a:srgbClr val="004DAC"/>
                </a:solidFill>
                <a:latin typeface="Poppins SemiBold"/>
                <a:ea typeface="Poppins SemiBold"/>
                <a:cs typeface="Poppins SemiBold"/>
                <a:sym typeface="Poppins SemiBold"/>
              </a:defRPr>
            </a:pPr>
            <a:r>
              <a:t>Results</a:t>
            </a:r>
          </a:p>
        </p:txBody>
      </p:sp>
      <p:sp>
        <p:nvSpPr>
          <p:cNvPr id="172"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73"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12 / 17.</a:t>
            </a:r>
          </a:p>
        </p:txBody>
      </p:sp>
      <p:sp>
        <p:nvSpPr>
          <p:cNvPr id="174" name="TextBox 26"/>
          <p:cNvSpPr txBox="1"/>
          <p:nvPr/>
        </p:nvSpPr>
        <p:spPr>
          <a:xfrm>
            <a:off x="4641470" y="1173317"/>
            <a:ext cx="5693729" cy="294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marL="228600" indent="-228600">
              <a:lnSpc>
                <a:spcPct val="150000"/>
              </a:lnSpc>
              <a:buSzPct val="100000"/>
              <a:buChar char="•"/>
              <a:defRPr sz="1400">
                <a:solidFill>
                  <a:srgbClr val="808080"/>
                </a:solidFill>
                <a:latin typeface="Roboto"/>
                <a:ea typeface="Roboto"/>
                <a:cs typeface="Roboto"/>
                <a:sym typeface="Roboto"/>
              </a:defRPr>
            </a:lvl1pPr>
          </a:lstStyle>
          <a:p>
            <a:r>
              <a:t>Continued (if needed)</a:t>
            </a:r>
          </a:p>
        </p:txBody>
      </p:sp>
      <p:sp>
        <p:nvSpPr>
          <p:cNvPr id="175"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Images, </a:t>
            </a:r>
          </a:p>
          <a:p>
            <a:pPr>
              <a:lnSpc>
                <a:spcPct val="90000"/>
              </a:lnSpc>
              <a:defRPr sz="4200" b="1">
                <a:solidFill>
                  <a:srgbClr val="004DAC"/>
                </a:solidFill>
                <a:latin typeface="Poppins SemiBold"/>
                <a:ea typeface="Poppins SemiBold"/>
                <a:cs typeface="Poppins SemiBold"/>
                <a:sym typeface="Poppins SemiBold"/>
              </a:defRPr>
            </a:pPr>
            <a:r>
              <a:t>Collateral, </a:t>
            </a:r>
          </a:p>
          <a:p>
            <a:pPr>
              <a:lnSpc>
                <a:spcPct val="90000"/>
              </a:lnSpc>
              <a:defRPr sz="4200" b="1">
                <a:solidFill>
                  <a:srgbClr val="004DAC"/>
                </a:solidFill>
                <a:latin typeface="Poppins SemiBold"/>
                <a:ea typeface="Poppins SemiBold"/>
                <a:cs typeface="Poppins SemiBold"/>
                <a:sym typeface="Poppins SemiBold"/>
              </a:defRPr>
            </a:pPr>
            <a:r>
              <a:t>Etc.</a:t>
            </a:r>
          </a:p>
        </p:txBody>
      </p:sp>
      <p:sp>
        <p:nvSpPr>
          <p:cNvPr id="178"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79"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13 / 17.</a:t>
            </a:r>
          </a:p>
        </p:txBody>
      </p:sp>
      <p:sp>
        <p:nvSpPr>
          <p:cNvPr id="180" name="TextBox 26"/>
          <p:cNvSpPr txBox="1"/>
          <p:nvPr/>
        </p:nvSpPr>
        <p:spPr>
          <a:xfrm>
            <a:off x="4641470" y="1173317"/>
            <a:ext cx="5693729" cy="1513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marL="228600" indent="-228600">
              <a:lnSpc>
                <a:spcPct val="150000"/>
              </a:lnSpc>
              <a:buSzPct val="100000"/>
              <a:buChar char="•"/>
              <a:defRPr sz="1400">
                <a:solidFill>
                  <a:srgbClr val="808080"/>
                </a:solidFill>
                <a:latin typeface="Roboto"/>
                <a:ea typeface="Roboto"/>
                <a:cs typeface="Roboto"/>
                <a:sym typeface="Roboto"/>
              </a:defRPr>
            </a:lvl1pPr>
          </a:lstStyle>
          <a:p>
            <a:r>
              <a:t>Use up to 5 slides to provide any imagery to support the narrative of the program or project. This may include screenshots and photography, as well as hyperlinks to video/audio files (do not embed any video files). Link to PDFs of any additional supporting materials. </a:t>
            </a:r>
          </a:p>
        </p:txBody>
      </p:sp>
      <p:sp>
        <p:nvSpPr>
          <p:cNvPr id="181"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
        <p:nvSpPr>
          <p:cNvPr id="182" name="TextBox 24"/>
          <p:cNvSpPr txBox="1"/>
          <p:nvPr/>
        </p:nvSpPr>
        <p:spPr>
          <a:xfrm>
            <a:off x="4637780" y="599864"/>
            <a:ext cx="2098907"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SLIDE 1 </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Images, </a:t>
            </a:r>
          </a:p>
          <a:p>
            <a:pPr>
              <a:lnSpc>
                <a:spcPct val="90000"/>
              </a:lnSpc>
              <a:defRPr sz="4200" b="1">
                <a:solidFill>
                  <a:srgbClr val="004DAC"/>
                </a:solidFill>
                <a:latin typeface="Poppins SemiBold"/>
                <a:ea typeface="Poppins SemiBold"/>
                <a:cs typeface="Poppins SemiBold"/>
                <a:sym typeface="Poppins SemiBold"/>
              </a:defRPr>
            </a:pPr>
            <a:r>
              <a:t>Collateral, </a:t>
            </a:r>
          </a:p>
          <a:p>
            <a:pPr>
              <a:lnSpc>
                <a:spcPct val="90000"/>
              </a:lnSpc>
              <a:defRPr sz="4200" b="1">
                <a:solidFill>
                  <a:srgbClr val="004DAC"/>
                </a:solidFill>
                <a:latin typeface="Poppins SemiBold"/>
                <a:ea typeface="Poppins SemiBold"/>
                <a:cs typeface="Poppins SemiBold"/>
                <a:sym typeface="Poppins SemiBold"/>
              </a:defRPr>
            </a:pPr>
            <a:r>
              <a:t>Etc.</a:t>
            </a:r>
          </a:p>
        </p:txBody>
      </p:sp>
      <p:sp>
        <p:nvSpPr>
          <p:cNvPr id="185"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86"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14 / 17.</a:t>
            </a:r>
          </a:p>
        </p:txBody>
      </p:sp>
      <p:sp>
        <p:nvSpPr>
          <p:cNvPr id="187" name="TextBox 26"/>
          <p:cNvSpPr txBox="1"/>
          <p:nvPr/>
        </p:nvSpPr>
        <p:spPr>
          <a:xfrm>
            <a:off x="4641470" y="1173317"/>
            <a:ext cx="5693729" cy="294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marL="228600" indent="-228600">
              <a:lnSpc>
                <a:spcPct val="150000"/>
              </a:lnSpc>
              <a:buSzPct val="100000"/>
              <a:buChar char="•"/>
              <a:defRPr sz="1400">
                <a:solidFill>
                  <a:srgbClr val="808080"/>
                </a:solidFill>
                <a:latin typeface="Roboto"/>
                <a:ea typeface="Roboto"/>
                <a:cs typeface="Roboto"/>
                <a:sym typeface="Roboto"/>
              </a:defRPr>
            </a:lvl1pPr>
          </a:lstStyle>
          <a:p>
            <a:r>
              <a:t>Continued (if needed)</a:t>
            </a:r>
          </a:p>
        </p:txBody>
      </p:sp>
      <p:sp>
        <p:nvSpPr>
          <p:cNvPr id="188"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
        <p:nvSpPr>
          <p:cNvPr id="189" name="TextBox 24"/>
          <p:cNvSpPr txBox="1"/>
          <p:nvPr/>
        </p:nvSpPr>
        <p:spPr>
          <a:xfrm>
            <a:off x="4637780" y="599864"/>
            <a:ext cx="2098907"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SLIDE 2</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Images, </a:t>
            </a:r>
          </a:p>
          <a:p>
            <a:pPr>
              <a:lnSpc>
                <a:spcPct val="90000"/>
              </a:lnSpc>
              <a:defRPr sz="4200" b="1">
                <a:solidFill>
                  <a:srgbClr val="004DAC"/>
                </a:solidFill>
                <a:latin typeface="Poppins SemiBold"/>
                <a:ea typeface="Poppins SemiBold"/>
                <a:cs typeface="Poppins SemiBold"/>
                <a:sym typeface="Poppins SemiBold"/>
              </a:defRPr>
            </a:pPr>
            <a:r>
              <a:t>Collateral, </a:t>
            </a:r>
          </a:p>
          <a:p>
            <a:pPr>
              <a:lnSpc>
                <a:spcPct val="90000"/>
              </a:lnSpc>
              <a:defRPr sz="4200" b="1">
                <a:solidFill>
                  <a:srgbClr val="004DAC"/>
                </a:solidFill>
                <a:latin typeface="Poppins SemiBold"/>
                <a:ea typeface="Poppins SemiBold"/>
                <a:cs typeface="Poppins SemiBold"/>
                <a:sym typeface="Poppins SemiBold"/>
              </a:defRPr>
            </a:pPr>
            <a:r>
              <a:t>Etc.</a:t>
            </a:r>
          </a:p>
        </p:txBody>
      </p:sp>
      <p:sp>
        <p:nvSpPr>
          <p:cNvPr id="192"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93"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15 / 17.</a:t>
            </a:r>
          </a:p>
        </p:txBody>
      </p:sp>
      <p:sp>
        <p:nvSpPr>
          <p:cNvPr id="194" name="TextBox 26"/>
          <p:cNvSpPr txBox="1"/>
          <p:nvPr/>
        </p:nvSpPr>
        <p:spPr>
          <a:xfrm>
            <a:off x="4641470" y="1173317"/>
            <a:ext cx="5693729" cy="294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marL="228600" indent="-228600">
              <a:lnSpc>
                <a:spcPct val="150000"/>
              </a:lnSpc>
              <a:buSzPct val="100000"/>
              <a:buChar char="•"/>
              <a:defRPr sz="1400">
                <a:solidFill>
                  <a:srgbClr val="808080"/>
                </a:solidFill>
                <a:latin typeface="Roboto"/>
                <a:ea typeface="Roboto"/>
                <a:cs typeface="Roboto"/>
                <a:sym typeface="Roboto"/>
              </a:defRPr>
            </a:lvl1pPr>
          </a:lstStyle>
          <a:p>
            <a:r>
              <a:t>Continued (if needed)</a:t>
            </a:r>
          </a:p>
        </p:txBody>
      </p:sp>
      <p:sp>
        <p:nvSpPr>
          <p:cNvPr id="195"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
        <p:nvSpPr>
          <p:cNvPr id="196" name="TextBox 24"/>
          <p:cNvSpPr txBox="1"/>
          <p:nvPr/>
        </p:nvSpPr>
        <p:spPr>
          <a:xfrm>
            <a:off x="4637780" y="599864"/>
            <a:ext cx="2098907"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SLIDE 3</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Images, </a:t>
            </a:r>
          </a:p>
          <a:p>
            <a:pPr>
              <a:lnSpc>
                <a:spcPct val="90000"/>
              </a:lnSpc>
              <a:defRPr sz="4200" b="1">
                <a:solidFill>
                  <a:srgbClr val="004DAC"/>
                </a:solidFill>
                <a:latin typeface="Poppins SemiBold"/>
                <a:ea typeface="Poppins SemiBold"/>
                <a:cs typeface="Poppins SemiBold"/>
                <a:sym typeface="Poppins SemiBold"/>
              </a:defRPr>
            </a:pPr>
            <a:r>
              <a:t>Collateral, </a:t>
            </a:r>
          </a:p>
          <a:p>
            <a:pPr>
              <a:lnSpc>
                <a:spcPct val="90000"/>
              </a:lnSpc>
              <a:defRPr sz="4200" b="1">
                <a:solidFill>
                  <a:srgbClr val="004DAC"/>
                </a:solidFill>
                <a:latin typeface="Poppins SemiBold"/>
                <a:ea typeface="Poppins SemiBold"/>
                <a:cs typeface="Poppins SemiBold"/>
                <a:sym typeface="Poppins SemiBold"/>
              </a:defRPr>
            </a:pPr>
            <a:r>
              <a:t>Etc.</a:t>
            </a:r>
          </a:p>
        </p:txBody>
      </p:sp>
      <p:sp>
        <p:nvSpPr>
          <p:cNvPr id="199"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200"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16 / 17.</a:t>
            </a:r>
          </a:p>
        </p:txBody>
      </p:sp>
      <p:sp>
        <p:nvSpPr>
          <p:cNvPr id="201" name="TextBox 26"/>
          <p:cNvSpPr txBox="1"/>
          <p:nvPr/>
        </p:nvSpPr>
        <p:spPr>
          <a:xfrm>
            <a:off x="4641470" y="1173317"/>
            <a:ext cx="5693729" cy="294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marL="228600" indent="-228600">
              <a:lnSpc>
                <a:spcPct val="150000"/>
              </a:lnSpc>
              <a:buSzPct val="100000"/>
              <a:buChar char="•"/>
              <a:defRPr sz="1400">
                <a:solidFill>
                  <a:srgbClr val="808080"/>
                </a:solidFill>
                <a:latin typeface="Roboto"/>
                <a:ea typeface="Roboto"/>
                <a:cs typeface="Roboto"/>
                <a:sym typeface="Roboto"/>
              </a:defRPr>
            </a:lvl1pPr>
          </a:lstStyle>
          <a:p>
            <a:r>
              <a:t>Continued (if needed)</a:t>
            </a:r>
          </a:p>
        </p:txBody>
      </p:sp>
      <p:sp>
        <p:nvSpPr>
          <p:cNvPr id="202"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
        <p:nvSpPr>
          <p:cNvPr id="203" name="TextBox 24"/>
          <p:cNvSpPr txBox="1"/>
          <p:nvPr/>
        </p:nvSpPr>
        <p:spPr>
          <a:xfrm>
            <a:off x="4637780" y="599864"/>
            <a:ext cx="2098907"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SLIDE 4</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Images, </a:t>
            </a:r>
          </a:p>
          <a:p>
            <a:pPr>
              <a:lnSpc>
                <a:spcPct val="90000"/>
              </a:lnSpc>
              <a:defRPr sz="4200" b="1">
                <a:solidFill>
                  <a:srgbClr val="004DAC"/>
                </a:solidFill>
                <a:latin typeface="Poppins SemiBold"/>
                <a:ea typeface="Poppins SemiBold"/>
                <a:cs typeface="Poppins SemiBold"/>
                <a:sym typeface="Poppins SemiBold"/>
              </a:defRPr>
            </a:pPr>
            <a:r>
              <a:t>Collateral, </a:t>
            </a:r>
          </a:p>
          <a:p>
            <a:pPr>
              <a:lnSpc>
                <a:spcPct val="90000"/>
              </a:lnSpc>
              <a:defRPr sz="4200" b="1">
                <a:solidFill>
                  <a:srgbClr val="004DAC"/>
                </a:solidFill>
                <a:latin typeface="Poppins SemiBold"/>
                <a:ea typeface="Poppins SemiBold"/>
                <a:cs typeface="Poppins SemiBold"/>
                <a:sym typeface="Poppins SemiBold"/>
              </a:defRPr>
            </a:pPr>
            <a:r>
              <a:t>Etc.</a:t>
            </a:r>
          </a:p>
        </p:txBody>
      </p:sp>
      <p:sp>
        <p:nvSpPr>
          <p:cNvPr id="206"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207"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17 / 17.</a:t>
            </a:r>
          </a:p>
        </p:txBody>
      </p:sp>
      <p:sp>
        <p:nvSpPr>
          <p:cNvPr id="208" name="TextBox 26"/>
          <p:cNvSpPr txBox="1"/>
          <p:nvPr/>
        </p:nvSpPr>
        <p:spPr>
          <a:xfrm>
            <a:off x="4641470" y="1173317"/>
            <a:ext cx="5693729" cy="294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marL="228600" indent="-228600">
              <a:lnSpc>
                <a:spcPct val="150000"/>
              </a:lnSpc>
              <a:buSzPct val="100000"/>
              <a:buChar char="•"/>
              <a:defRPr sz="1400">
                <a:solidFill>
                  <a:srgbClr val="808080"/>
                </a:solidFill>
                <a:latin typeface="Roboto"/>
                <a:ea typeface="Roboto"/>
                <a:cs typeface="Roboto"/>
                <a:sym typeface="Roboto"/>
              </a:defRPr>
            </a:lvl1pPr>
          </a:lstStyle>
          <a:p>
            <a:r>
              <a:t>Continued (if needed)</a:t>
            </a:r>
          </a:p>
        </p:txBody>
      </p:sp>
      <p:sp>
        <p:nvSpPr>
          <p:cNvPr id="209"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
        <p:nvSpPr>
          <p:cNvPr id="210" name="TextBox 24"/>
          <p:cNvSpPr txBox="1"/>
          <p:nvPr/>
        </p:nvSpPr>
        <p:spPr>
          <a:xfrm>
            <a:off x="4637780" y="599864"/>
            <a:ext cx="2098907"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SLIDE 5</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Project</a:t>
            </a:r>
          </a:p>
          <a:p>
            <a:pPr>
              <a:lnSpc>
                <a:spcPct val="90000"/>
              </a:lnSpc>
              <a:defRPr sz="4200" b="1">
                <a:solidFill>
                  <a:srgbClr val="004DAC"/>
                </a:solidFill>
                <a:latin typeface="Poppins SemiBold"/>
                <a:ea typeface="Poppins SemiBold"/>
                <a:cs typeface="Poppins SemiBold"/>
                <a:sym typeface="Poppins SemiBold"/>
              </a:defRPr>
            </a:pPr>
            <a:r>
              <a:t>Entry</a:t>
            </a:r>
          </a:p>
          <a:p>
            <a:pPr>
              <a:lnSpc>
                <a:spcPct val="90000"/>
              </a:lnSpc>
              <a:defRPr sz="4200" b="1">
                <a:solidFill>
                  <a:srgbClr val="004DAC"/>
                </a:solidFill>
                <a:latin typeface="Poppins SemiBold"/>
                <a:ea typeface="Poppins SemiBold"/>
                <a:cs typeface="Poppins SemiBold"/>
                <a:sym typeface="Poppins SemiBold"/>
              </a:defRPr>
            </a:pPr>
            <a:r>
              <a:t>Information</a:t>
            </a:r>
          </a:p>
        </p:txBody>
      </p:sp>
      <p:sp>
        <p:nvSpPr>
          <p:cNvPr id="112"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13"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02 / 17.</a:t>
            </a:r>
          </a:p>
        </p:txBody>
      </p:sp>
      <p:sp>
        <p:nvSpPr>
          <p:cNvPr id="114" name="TextBox 26"/>
          <p:cNvSpPr txBox="1"/>
          <p:nvPr/>
        </p:nvSpPr>
        <p:spPr>
          <a:xfrm>
            <a:off x="4610990" y="2900517"/>
            <a:ext cx="5693729" cy="12090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228600" indent="-228600">
              <a:lnSpc>
                <a:spcPct val="150000"/>
              </a:lnSpc>
              <a:buSzPct val="100000"/>
              <a:buChar char="•"/>
              <a:defRPr sz="1400">
                <a:solidFill>
                  <a:srgbClr val="808080"/>
                </a:solidFill>
                <a:latin typeface="Roboto"/>
                <a:ea typeface="Roboto"/>
                <a:cs typeface="Roboto"/>
                <a:sym typeface="Roboto"/>
              </a:defRPr>
            </a:pPr>
            <a:r>
              <a:t>Program category: enter category here</a:t>
            </a:r>
          </a:p>
          <a:p>
            <a:pPr marL="228600" indent="-228600">
              <a:lnSpc>
                <a:spcPct val="150000"/>
              </a:lnSpc>
              <a:buSzPct val="100000"/>
              <a:buChar char="•"/>
              <a:defRPr sz="1400">
                <a:solidFill>
                  <a:srgbClr val="808080"/>
                </a:solidFill>
                <a:latin typeface="Roboto"/>
                <a:ea typeface="Roboto"/>
                <a:cs typeface="Roboto"/>
                <a:sym typeface="Roboto"/>
              </a:defRPr>
            </a:pPr>
            <a:endParaRPr/>
          </a:p>
          <a:p>
            <a:pPr marL="228600" indent="-228600">
              <a:lnSpc>
                <a:spcPct val="150000"/>
              </a:lnSpc>
              <a:buSzPct val="100000"/>
              <a:buChar char="•"/>
              <a:defRPr sz="1400">
                <a:solidFill>
                  <a:srgbClr val="808080"/>
                </a:solidFill>
                <a:latin typeface="Roboto"/>
                <a:ea typeface="Roboto"/>
                <a:cs typeface="Roboto"/>
                <a:sym typeface="Roboto"/>
              </a:defRPr>
            </a:pPr>
            <a:r>
              <a:t>Timing / date: Enter completion date, execution timeline or timeframe here </a:t>
            </a:r>
          </a:p>
        </p:txBody>
      </p:sp>
      <p:sp>
        <p:nvSpPr>
          <p:cNvPr id="115" name="Straight Connector 35"/>
          <p:cNvSpPr/>
          <p:nvPr/>
        </p:nvSpPr>
        <p:spPr>
          <a:xfrm>
            <a:off x="4640687" y="27413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Basic</a:t>
            </a:r>
          </a:p>
          <a:p>
            <a:pPr>
              <a:lnSpc>
                <a:spcPct val="90000"/>
              </a:lnSpc>
              <a:defRPr sz="4200" b="1">
                <a:solidFill>
                  <a:srgbClr val="004DAC"/>
                </a:solidFill>
                <a:latin typeface="Poppins SemiBold"/>
                <a:ea typeface="Poppins SemiBold"/>
                <a:cs typeface="Poppins SemiBold"/>
                <a:sym typeface="Poppins SemiBold"/>
              </a:defRPr>
            </a:pPr>
            <a:r>
              <a:t>Project</a:t>
            </a:r>
          </a:p>
          <a:p>
            <a:pPr>
              <a:lnSpc>
                <a:spcPct val="90000"/>
              </a:lnSpc>
              <a:defRPr sz="4200" b="1">
                <a:solidFill>
                  <a:srgbClr val="004DAC"/>
                </a:solidFill>
                <a:latin typeface="Poppins SemiBold"/>
                <a:ea typeface="Poppins SemiBold"/>
                <a:cs typeface="Poppins SemiBold"/>
                <a:sym typeface="Poppins SemiBold"/>
              </a:defRPr>
            </a:pPr>
            <a:r>
              <a:t>Information</a:t>
            </a:r>
          </a:p>
        </p:txBody>
      </p:sp>
      <p:sp>
        <p:nvSpPr>
          <p:cNvPr id="118"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19"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03 / 17.</a:t>
            </a:r>
          </a:p>
        </p:txBody>
      </p:sp>
      <p:sp>
        <p:nvSpPr>
          <p:cNvPr id="120" name="TextBox 26"/>
          <p:cNvSpPr txBox="1"/>
          <p:nvPr/>
        </p:nvSpPr>
        <p:spPr>
          <a:xfrm>
            <a:off x="4641470" y="1173317"/>
            <a:ext cx="5693729" cy="1513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228600" indent="-228600">
              <a:lnSpc>
                <a:spcPct val="150000"/>
              </a:lnSpc>
              <a:buSzPct val="100000"/>
              <a:buChar char="•"/>
              <a:defRPr sz="1400">
                <a:solidFill>
                  <a:srgbClr val="808080"/>
                </a:solidFill>
                <a:latin typeface="Roboto"/>
                <a:ea typeface="Roboto"/>
                <a:cs typeface="Roboto"/>
                <a:sym typeface="Roboto"/>
              </a:defRPr>
            </a:pPr>
            <a:r>
              <a:t>Client: Enter client name here</a:t>
            </a:r>
          </a:p>
          <a:p>
            <a:pPr marL="228600" indent="-228600">
              <a:lnSpc>
                <a:spcPct val="150000"/>
              </a:lnSpc>
              <a:buSzPct val="100000"/>
              <a:buChar char="•"/>
              <a:defRPr sz="1400">
                <a:solidFill>
                  <a:srgbClr val="808080"/>
                </a:solidFill>
                <a:latin typeface="Roboto"/>
                <a:ea typeface="Roboto"/>
                <a:cs typeface="Roboto"/>
                <a:sym typeface="Roboto"/>
              </a:defRPr>
            </a:pPr>
            <a:endParaRPr/>
          </a:p>
          <a:p>
            <a:pPr marL="228600" indent="-228600">
              <a:lnSpc>
                <a:spcPct val="150000"/>
              </a:lnSpc>
              <a:buSzPct val="100000"/>
              <a:buChar char="•"/>
              <a:defRPr sz="1400">
                <a:solidFill>
                  <a:srgbClr val="808080"/>
                </a:solidFill>
                <a:latin typeface="Roboto"/>
                <a:ea typeface="Roboto"/>
                <a:cs typeface="Roboto"/>
                <a:sym typeface="Roboto"/>
              </a:defRPr>
            </a:pPr>
            <a:r>
              <a:t>Total budget: $ estimated total cost to execute</a:t>
            </a:r>
          </a:p>
          <a:p>
            <a:pPr marL="228600" indent="-228600">
              <a:lnSpc>
                <a:spcPct val="150000"/>
              </a:lnSpc>
              <a:buSzPct val="100000"/>
              <a:buChar char="•"/>
              <a:defRPr sz="1400">
                <a:solidFill>
                  <a:srgbClr val="808080"/>
                </a:solidFill>
                <a:latin typeface="Roboto"/>
                <a:ea typeface="Roboto"/>
                <a:cs typeface="Roboto"/>
                <a:sym typeface="Roboto"/>
              </a:defRPr>
            </a:pPr>
            <a:endParaRPr/>
          </a:p>
          <a:p>
            <a:pPr marL="228600" indent="-228600">
              <a:lnSpc>
                <a:spcPct val="150000"/>
              </a:lnSpc>
              <a:buSzPct val="100000"/>
              <a:buChar char="•"/>
              <a:defRPr sz="1400">
                <a:solidFill>
                  <a:srgbClr val="808080"/>
                </a:solidFill>
                <a:latin typeface="Roboto"/>
                <a:ea typeface="Roboto"/>
                <a:cs typeface="Roboto"/>
                <a:sym typeface="Roboto"/>
              </a:defRPr>
            </a:pPr>
            <a:r>
              <a:t>Top level synopsis: (Basic program in one sentence here…) </a:t>
            </a:r>
          </a:p>
        </p:txBody>
      </p:sp>
      <p:sp>
        <p:nvSpPr>
          <p:cNvPr id="121"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Project</a:t>
            </a:r>
          </a:p>
          <a:p>
            <a:pPr>
              <a:lnSpc>
                <a:spcPct val="90000"/>
              </a:lnSpc>
              <a:defRPr sz="4200" b="1">
                <a:solidFill>
                  <a:srgbClr val="004DAC"/>
                </a:solidFill>
                <a:latin typeface="Poppins SemiBold"/>
                <a:ea typeface="Poppins SemiBold"/>
                <a:cs typeface="Poppins SemiBold"/>
                <a:sym typeface="Poppins SemiBold"/>
              </a:defRPr>
            </a:pPr>
            <a:r>
              <a:t>Goals &amp;</a:t>
            </a:r>
          </a:p>
          <a:p>
            <a:pPr>
              <a:lnSpc>
                <a:spcPct val="90000"/>
              </a:lnSpc>
              <a:defRPr sz="4200" b="1">
                <a:solidFill>
                  <a:srgbClr val="004DAC"/>
                </a:solidFill>
                <a:latin typeface="Poppins SemiBold"/>
                <a:ea typeface="Poppins SemiBold"/>
                <a:cs typeface="Poppins SemiBold"/>
                <a:sym typeface="Poppins SemiBold"/>
              </a:defRPr>
            </a:pPr>
            <a:r>
              <a:t>Objectives</a:t>
            </a:r>
          </a:p>
        </p:txBody>
      </p:sp>
      <p:sp>
        <p:nvSpPr>
          <p:cNvPr id="124"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25"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04 / 17.</a:t>
            </a:r>
          </a:p>
        </p:txBody>
      </p:sp>
      <p:sp>
        <p:nvSpPr>
          <p:cNvPr id="126" name="TextBox 26"/>
          <p:cNvSpPr txBox="1"/>
          <p:nvPr/>
        </p:nvSpPr>
        <p:spPr>
          <a:xfrm>
            <a:off x="4641470" y="1173317"/>
            <a:ext cx="5693729" cy="12090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228600" indent="-228600">
              <a:lnSpc>
                <a:spcPct val="150000"/>
              </a:lnSpc>
              <a:buSzPct val="100000"/>
              <a:buChar char="•"/>
              <a:defRPr sz="1400">
                <a:solidFill>
                  <a:srgbClr val="808080"/>
                </a:solidFill>
                <a:latin typeface="Roboto"/>
                <a:ea typeface="Roboto"/>
                <a:cs typeface="Roboto"/>
                <a:sym typeface="Roboto"/>
              </a:defRPr>
            </a:pPr>
            <a:r>
              <a:t>Goals: Describe the entry’s purpose and goal.</a:t>
            </a:r>
          </a:p>
          <a:p>
            <a:pPr>
              <a:lnSpc>
                <a:spcPct val="150000"/>
              </a:lnSpc>
              <a:defRPr sz="1400">
                <a:solidFill>
                  <a:srgbClr val="808080"/>
                </a:solidFill>
                <a:latin typeface="Roboto"/>
                <a:ea typeface="Roboto"/>
                <a:cs typeface="Roboto"/>
                <a:sym typeface="Roboto"/>
              </a:defRPr>
            </a:pPr>
            <a:endParaRPr/>
          </a:p>
          <a:p>
            <a:pPr marL="228600" indent="-228600">
              <a:lnSpc>
                <a:spcPct val="150000"/>
              </a:lnSpc>
              <a:buSzPct val="100000"/>
              <a:buChar char="•"/>
              <a:defRPr sz="1400">
                <a:solidFill>
                  <a:srgbClr val="808080"/>
                </a:solidFill>
                <a:latin typeface="Roboto"/>
                <a:ea typeface="Roboto"/>
                <a:cs typeface="Roboto"/>
                <a:sym typeface="Roboto"/>
              </a:defRPr>
            </a:pPr>
            <a:r>
              <a:t>Objective: Describe the entry’s objectives.  Identification of the target audience should be included here.</a:t>
            </a:r>
          </a:p>
        </p:txBody>
      </p:sp>
      <p:sp>
        <p:nvSpPr>
          <p:cNvPr id="127"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Research</a:t>
            </a:r>
          </a:p>
          <a:p>
            <a:pPr>
              <a:lnSpc>
                <a:spcPct val="90000"/>
              </a:lnSpc>
              <a:defRPr sz="4200" b="1">
                <a:solidFill>
                  <a:srgbClr val="004DAC"/>
                </a:solidFill>
                <a:latin typeface="Poppins SemiBold"/>
                <a:ea typeface="Poppins SemiBold"/>
                <a:cs typeface="Poppins SemiBold"/>
                <a:sym typeface="Poppins SemiBold"/>
              </a:defRPr>
            </a:pPr>
            <a:r>
              <a:t>&amp;</a:t>
            </a:r>
          </a:p>
          <a:p>
            <a:pPr>
              <a:lnSpc>
                <a:spcPct val="90000"/>
              </a:lnSpc>
              <a:defRPr sz="4200" b="1">
                <a:solidFill>
                  <a:srgbClr val="004DAC"/>
                </a:solidFill>
                <a:latin typeface="Poppins SemiBold"/>
                <a:ea typeface="Poppins SemiBold"/>
                <a:cs typeface="Poppins SemiBold"/>
                <a:sym typeface="Poppins SemiBold"/>
              </a:defRPr>
            </a:pPr>
            <a:r>
              <a:t>Planning</a:t>
            </a:r>
          </a:p>
        </p:txBody>
      </p:sp>
      <p:sp>
        <p:nvSpPr>
          <p:cNvPr id="130"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31"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05 / 17.</a:t>
            </a:r>
          </a:p>
        </p:txBody>
      </p:sp>
      <p:sp>
        <p:nvSpPr>
          <p:cNvPr id="132" name="TextBox 26"/>
          <p:cNvSpPr txBox="1"/>
          <p:nvPr/>
        </p:nvSpPr>
        <p:spPr>
          <a:xfrm>
            <a:off x="4641470" y="1173317"/>
            <a:ext cx="5693729" cy="13490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228600" indent="-228600">
              <a:lnSpc>
                <a:spcPct val="150000"/>
              </a:lnSpc>
              <a:buSzPct val="100000"/>
              <a:buChar char="•"/>
              <a:defRPr sz="1400">
                <a:solidFill>
                  <a:srgbClr val="808080"/>
                </a:solidFill>
                <a:latin typeface="Roboto"/>
                <a:ea typeface="Roboto"/>
                <a:cs typeface="Roboto"/>
                <a:sym typeface="Roboto"/>
              </a:defRPr>
            </a:pPr>
            <a:r>
              <a:rPr dirty="0"/>
              <a:t>Research / Planning: Summarize the primary and secondary research used to identify the problem or the opportunity. </a:t>
            </a:r>
            <a:endParaRPr lang="en-US" dirty="0"/>
          </a:p>
          <a:p>
            <a:pPr marL="228600" indent="-228600">
              <a:lnSpc>
                <a:spcPct val="150000"/>
              </a:lnSpc>
              <a:buSzPct val="100000"/>
              <a:buChar char="•"/>
              <a:defRPr sz="1400">
                <a:solidFill>
                  <a:srgbClr val="808080"/>
                </a:solidFill>
                <a:latin typeface="Roboto"/>
                <a:ea typeface="Roboto"/>
                <a:cs typeface="Roboto"/>
                <a:sym typeface="Roboto"/>
              </a:defRPr>
            </a:pPr>
            <a:endParaRPr lang="en-US" dirty="0"/>
          </a:p>
          <a:p>
            <a:pPr marL="228600" indent="-228600">
              <a:lnSpc>
                <a:spcPct val="150000"/>
              </a:lnSpc>
              <a:buSzPct val="100000"/>
              <a:buChar char="•"/>
              <a:defRPr sz="1400">
                <a:solidFill>
                  <a:srgbClr val="808080"/>
                </a:solidFill>
                <a:latin typeface="Roboto"/>
                <a:ea typeface="Roboto"/>
                <a:cs typeface="Roboto"/>
                <a:sym typeface="Roboto"/>
              </a:defRPr>
            </a:pPr>
            <a:r>
              <a:rPr dirty="0"/>
              <a:t>Include summaries of data and mention the sources of information.</a:t>
            </a:r>
          </a:p>
        </p:txBody>
      </p:sp>
      <p:sp>
        <p:nvSpPr>
          <p:cNvPr id="133"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extBox 3"/>
          <p:cNvSpPr txBox="1"/>
          <p:nvPr/>
        </p:nvSpPr>
        <p:spPr>
          <a:xfrm>
            <a:off x="853180" y="957609"/>
            <a:ext cx="3972662" cy="2289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Research</a:t>
            </a:r>
          </a:p>
          <a:p>
            <a:pPr>
              <a:lnSpc>
                <a:spcPct val="90000"/>
              </a:lnSpc>
              <a:defRPr sz="4200" b="1">
                <a:solidFill>
                  <a:srgbClr val="004DAC"/>
                </a:solidFill>
                <a:latin typeface="Poppins SemiBold"/>
                <a:ea typeface="Poppins SemiBold"/>
                <a:cs typeface="Poppins SemiBold"/>
                <a:sym typeface="Poppins SemiBold"/>
              </a:defRPr>
            </a:pPr>
            <a:r>
              <a:t>&amp;</a:t>
            </a:r>
          </a:p>
          <a:p>
            <a:pPr>
              <a:lnSpc>
                <a:spcPct val="90000"/>
              </a:lnSpc>
              <a:defRPr sz="4200" b="1">
                <a:solidFill>
                  <a:srgbClr val="004DAC"/>
                </a:solidFill>
                <a:latin typeface="Poppins SemiBold"/>
                <a:ea typeface="Poppins SemiBold"/>
                <a:cs typeface="Poppins SemiBold"/>
                <a:sym typeface="Poppins SemiBold"/>
              </a:defRPr>
            </a:pPr>
            <a:r>
              <a:t>Planning</a:t>
            </a:r>
          </a:p>
        </p:txBody>
      </p:sp>
      <p:sp>
        <p:nvSpPr>
          <p:cNvPr id="136"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37"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06 / 17.</a:t>
            </a:r>
          </a:p>
        </p:txBody>
      </p:sp>
      <p:sp>
        <p:nvSpPr>
          <p:cNvPr id="138" name="TextBox 26"/>
          <p:cNvSpPr txBox="1"/>
          <p:nvPr/>
        </p:nvSpPr>
        <p:spPr>
          <a:xfrm>
            <a:off x="4641470" y="1173317"/>
            <a:ext cx="5693729" cy="294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marL="228600" indent="-228600">
              <a:lnSpc>
                <a:spcPct val="150000"/>
              </a:lnSpc>
              <a:buSzPct val="100000"/>
              <a:buChar char="•"/>
              <a:defRPr sz="1400">
                <a:solidFill>
                  <a:srgbClr val="808080"/>
                </a:solidFill>
                <a:latin typeface="Roboto"/>
                <a:ea typeface="Roboto"/>
                <a:cs typeface="Roboto"/>
                <a:sym typeface="Roboto"/>
              </a:defRPr>
            </a:lvl1pPr>
          </a:lstStyle>
          <a:p>
            <a:r>
              <a:t>Continued (if needed)</a:t>
            </a:r>
          </a:p>
        </p:txBody>
      </p:sp>
      <p:sp>
        <p:nvSpPr>
          <p:cNvPr id="139"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TextBox 3"/>
          <p:cNvSpPr txBox="1"/>
          <p:nvPr/>
        </p:nvSpPr>
        <p:spPr>
          <a:xfrm>
            <a:off x="853180" y="957609"/>
            <a:ext cx="3972662" cy="156362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Plan </a:t>
            </a:r>
          </a:p>
          <a:p>
            <a:pPr>
              <a:lnSpc>
                <a:spcPct val="90000"/>
              </a:lnSpc>
              <a:defRPr sz="4200" b="1">
                <a:solidFill>
                  <a:srgbClr val="004DAC"/>
                </a:solidFill>
                <a:latin typeface="Poppins SemiBold"/>
                <a:ea typeface="Poppins SemiBold"/>
                <a:cs typeface="Poppins SemiBold"/>
                <a:sym typeface="Poppins SemiBold"/>
              </a:defRPr>
            </a:pPr>
            <a:r>
              <a:t>Outline</a:t>
            </a:r>
          </a:p>
        </p:txBody>
      </p:sp>
      <p:sp>
        <p:nvSpPr>
          <p:cNvPr id="142"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43"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07 / 17.</a:t>
            </a:r>
          </a:p>
        </p:txBody>
      </p:sp>
      <p:sp>
        <p:nvSpPr>
          <p:cNvPr id="144" name="TextBox 26"/>
          <p:cNvSpPr txBox="1"/>
          <p:nvPr/>
        </p:nvSpPr>
        <p:spPr>
          <a:xfrm>
            <a:off x="4641470" y="1173317"/>
            <a:ext cx="5693729" cy="264174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228600" indent="-228600">
              <a:lnSpc>
                <a:spcPct val="150000"/>
              </a:lnSpc>
              <a:buSzPct val="100000"/>
              <a:buChar char="•"/>
              <a:defRPr sz="1400">
                <a:solidFill>
                  <a:srgbClr val="808080"/>
                </a:solidFill>
                <a:latin typeface="Roboto"/>
                <a:ea typeface="Roboto"/>
                <a:cs typeface="Roboto"/>
                <a:sym typeface="Roboto"/>
              </a:defRPr>
            </a:pPr>
            <a:r>
              <a:rPr dirty="0"/>
              <a:t>Outline the plan here. Describe the budget and its application to the program or project. </a:t>
            </a:r>
            <a:endParaRPr lang="en-US" dirty="0"/>
          </a:p>
          <a:p>
            <a:pPr marL="228600" indent="-228600">
              <a:lnSpc>
                <a:spcPct val="150000"/>
              </a:lnSpc>
              <a:buSzPct val="100000"/>
              <a:buChar char="•"/>
              <a:defRPr sz="1400">
                <a:solidFill>
                  <a:srgbClr val="808080"/>
                </a:solidFill>
                <a:latin typeface="Roboto"/>
                <a:ea typeface="Roboto"/>
                <a:cs typeface="Roboto"/>
                <a:sym typeface="Roboto"/>
              </a:defRPr>
            </a:pPr>
            <a:endParaRPr lang="en-US" dirty="0"/>
          </a:p>
          <a:p>
            <a:pPr marL="228600" indent="-228600">
              <a:lnSpc>
                <a:spcPct val="150000"/>
              </a:lnSpc>
              <a:buSzPct val="100000"/>
              <a:buChar char="•"/>
              <a:defRPr sz="1400">
                <a:solidFill>
                  <a:srgbClr val="808080"/>
                </a:solidFill>
                <a:latin typeface="Roboto"/>
                <a:ea typeface="Roboto"/>
                <a:cs typeface="Roboto"/>
                <a:sym typeface="Roboto"/>
              </a:defRPr>
            </a:pPr>
            <a:r>
              <a:rPr dirty="0"/>
              <a:t>Entries are not judged on the size of the budget. Entries are judged based on the best use of the available budget. </a:t>
            </a:r>
            <a:endParaRPr lang="en-US" dirty="0"/>
          </a:p>
          <a:p>
            <a:pPr marL="228600" indent="-228600">
              <a:lnSpc>
                <a:spcPct val="150000"/>
              </a:lnSpc>
              <a:buSzPct val="100000"/>
              <a:buChar char="•"/>
              <a:defRPr sz="1400">
                <a:solidFill>
                  <a:srgbClr val="808080"/>
                </a:solidFill>
                <a:latin typeface="Roboto"/>
                <a:ea typeface="Roboto"/>
                <a:cs typeface="Roboto"/>
                <a:sym typeface="Roboto"/>
              </a:defRPr>
            </a:pPr>
            <a:endParaRPr lang="en-US" dirty="0"/>
          </a:p>
          <a:p>
            <a:pPr marL="228600" indent="-228600">
              <a:lnSpc>
                <a:spcPct val="150000"/>
              </a:lnSpc>
              <a:buSzPct val="100000"/>
              <a:buChar char="•"/>
              <a:defRPr sz="1400">
                <a:solidFill>
                  <a:srgbClr val="808080"/>
                </a:solidFill>
                <a:latin typeface="Roboto"/>
                <a:ea typeface="Roboto"/>
                <a:cs typeface="Roboto"/>
                <a:sym typeface="Roboto"/>
              </a:defRPr>
            </a:pPr>
            <a:r>
              <a:rPr dirty="0"/>
              <a:t>Include mention of the timeframe and/or how the time was spent to achieve the desired outcome.</a:t>
            </a:r>
          </a:p>
        </p:txBody>
      </p:sp>
      <p:sp>
        <p:nvSpPr>
          <p:cNvPr id="145"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3"/>
          <p:cNvSpPr txBox="1"/>
          <p:nvPr/>
        </p:nvSpPr>
        <p:spPr>
          <a:xfrm>
            <a:off x="853180" y="957609"/>
            <a:ext cx="3972662" cy="156362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90000"/>
              </a:lnSpc>
              <a:defRPr sz="4200" b="1">
                <a:solidFill>
                  <a:srgbClr val="004DAC"/>
                </a:solidFill>
                <a:latin typeface="Poppins SemiBold"/>
                <a:ea typeface="Poppins SemiBold"/>
                <a:cs typeface="Poppins SemiBold"/>
                <a:sym typeface="Poppins SemiBold"/>
              </a:defRPr>
            </a:pPr>
            <a:r>
              <a:t>Plan</a:t>
            </a:r>
          </a:p>
          <a:p>
            <a:pPr>
              <a:lnSpc>
                <a:spcPct val="90000"/>
              </a:lnSpc>
              <a:defRPr sz="4200" b="1">
                <a:solidFill>
                  <a:srgbClr val="004DAC"/>
                </a:solidFill>
                <a:latin typeface="Poppins SemiBold"/>
                <a:ea typeface="Poppins SemiBold"/>
                <a:cs typeface="Poppins SemiBold"/>
                <a:sym typeface="Poppins SemiBold"/>
              </a:defRPr>
            </a:pPr>
            <a:r>
              <a:t>Outline</a:t>
            </a:r>
          </a:p>
        </p:txBody>
      </p:sp>
      <p:sp>
        <p:nvSpPr>
          <p:cNvPr id="148"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49"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08 / 17.</a:t>
            </a:r>
          </a:p>
        </p:txBody>
      </p:sp>
      <p:sp>
        <p:nvSpPr>
          <p:cNvPr id="150" name="TextBox 26"/>
          <p:cNvSpPr txBox="1"/>
          <p:nvPr/>
        </p:nvSpPr>
        <p:spPr>
          <a:xfrm>
            <a:off x="4641470" y="1173317"/>
            <a:ext cx="5693729" cy="294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marL="228600" indent="-228600">
              <a:lnSpc>
                <a:spcPct val="150000"/>
              </a:lnSpc>
              <a:buSzPct val="100000"/>
              <a:buChar char="•"/>
              <a:defRPr sz="1400">
                <a:solidFill>
                  <a:srgbClr val="808080"/>
                </a:solidFill>
                <a:latin typeface="Roboto"/>
                <a:ea typeface="Roboto"/>
                <a:cs typeface="Roboto"/>
                <a:sym typeface="Roboto"/>
              </a:defRPr>
            </a:lvl1pPr>
          </a:lstStyle>
          <a:p>
            <a:r>
              <a:t>Continued (if needed)</a:t>
            </a:r>
          </a:p>
        </p:txBody>
      </p:sp>
      <p:sp>
        <p:nvSpPr>
          <p:cNvPr id="151"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extBox 3"/>
          <p:cNvSpPr txBox="1"/>
          <p:nvPr/>
        </p:nvSpPr>
        <p:spPr>
          <a:xfrm>
            <a:off x="853180" y="957609"/>
            <a:ext cx="3972662" cy="8381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nSpc>
                <a:spcPct val="90000"/>
              </a:lnSpc>
              <a:defRPr sz="4200" b="1">
                <a:solidFill>
                  <a:srgbClr val="004DAC"/>
                </a:solidFill>
                <a:latin typeface="Poppins SemiBold"/>
                <a:ea typeface="Poppins SemiBold"/>
                <a:cs typeface="Poppins SemiBold"/>
                <a:sym typeface="Poppins SemiBold"/>
              </a:defRPr>
            </a:lvl1pPr>
          </a:lstStyle>
          <a:p>
            <a:r>
              <a:t>Execution</a:t>
            </a:r>
          </a:p>
        </p:txBody>
      </p:sp>
      <p:sp>
        <p:nvSpPr>
          <p:cNvPr id="154" name="TextBox 24"/>
          <p:cNvSpPr txBox="1"/>
          <p:nvPr/>
        </p:nvSpPr>
        <p:spPr>
          <a:xfrm>
            <a:off x="863341" y="599864"/>
            <a:ext cx="2098906"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PARAGON AWARDS</a:t>
            </a:r>
          </a:p>
        </p:txBody>
      </p:sp>
      <p:sp>
        <p:nvSpPr>
          <p:cNvPr id="155" name="TextBox 25"/>
          <p:cNvSpPr txBox="1"/>
          <p:nvPr/>
        </p:nvSpPr>
        <p:spPr>
          <a:xfrm>
            <a:off x="863341" y="6298231"/>
            <a:ext cx="951672" cy="218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900">
                <a:solidFill>
                  <a:srgbClr val="808080"/>
                </a:solidFill>
                <a:latin typeface="Roboto"/>
                <a:ea typeface="Roboto"/>
                <a:cs typeface="Roboto"/>
                <a:sym typeface="Roboto"/>
              </a:defRPr>
            </a:lvl1pPr>
          </a:lstStyle>
          <a:p>
            <a:r>
              <a:t>Page 09 / 17.</a:t>
            </a:r>
          </a:p>
        </p:txBody>
      </p:sp>
      <p:sp>
        <p:nvSpPr>
          <p:cNvPr id="156" name="TextBox 26"/>
          <p:cNvSpPr txBox="1"/>
          <p:nvPr/>
        </p:nvSpPr>
        <p:spPr>
          <a:xfrm>
            <a:off x="4641470" y="1173317"/>
            <a:ext cx="5693729" cy="231858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228600" indent="-228600">
              <a:lnSpc>
                <a:spcPct val="150000"/>
              </a:lnSpc>
              <a:buSzPct val="100000"/>
              <a:buChar char="•"/>
              <a:defRPr sz="1400">
                <a:solidFill>
                  <a:srgbClr val="808080"/>
                </a:solidFill>
                <a:latin typeface="Roboto"/>
                <a:ea typeface="Roboto"/>
                <a:cs typeface="Roboto"/>
                <a:sym typeface="Roboto"/>
              </a:defRPr>
            </a:pPr>
            <a:r>
              <a:rPr dirty="0"/>
              <a:t>Execution: For complete programs, describe the elements or components, the techniques used, and the strategies and tactics deployed. </a:t>
            </a:r>
            <a:endParaRPr lang="en-US" dirty="0"/>
          </a:p>
          <a:p>
            <a:pPr marL="228600" indent="-228600">
              <a:lnSpc>
                <a:spcPct val="150000"/>
              </a:lnSpc>
              <a:buSzPct val="100000"/>
              <a:buChar char="•"/>
              <a:defRPr sz="1400">
                <a:solidFill>
                  <a:srgbClr val="808080"/>
                </a:solidFill>
                <a:latin typeface="Roboto"/>
                <a:ea typeface="Roboto"/>
                <a:cs typeface="Roboto"/>
                <a:sym typeface="Roboto"/>
              </a:defRPr>
            </a:pPr>
            <a:endParaRPr lang="en-US" dirty="0"/>
          </a:p>
          <a:p>
            <a:pPr marL="228600" indent="-228600">
              <a:lnSpc>
                <a:spcPct val="150000"/>
              </a:lnSpc>
              <a:buSzPct val="100000"/>
              <a:buChar char="•"/>
              <a:defRPr sz="1400">
                <a:solidFill>
                  <a:srgbClr val="808080"/>
                </a:solidFill>
                <a:latin typeface="Roboto"/>
                <a:ea typeface="Roboto"/>
                <a:cs typeface="Roboto"/>
                <a:sym typeface="Roboto"/>
              </a:defRPr>
            </a:pPr>
            <a:r>
              <a:rPr dirty="0"/>
              <a:t>For individual projects or tactics, describe how the project was executed, how it meets the objectives and how it addresses the audience(s).</a:t>
            </a:r>
          </a:p>
        </p:txBody>
      </p:sp>
      <p:sp>
        <p:nvSpPr>
          <p:cNvPr id="157" name="Straight Connector 35"/>
          <p:cNvSpPr/>
          <p:nvPr/>
        </p:nvSpPr>
        <p:spPr>
          <a:xfrm>
            <a:off x="4671167" y="1014155"/>
            <a:ext cx="5634335" cy="1"/>
          </a:xfrm>
          <a:prstGeom prst="line">
            <a:avLst/>
          </a:prstGeom>
          <a:ln>
            <a:solidFill>
              <a:srgbClr val="808080"/>
            </a:solidFill>
            <a:miter/>
          </a:ln>
        </p:spPr>
        <p:txBody>
          <a:bodyPr lIns="45719" rIns="45719"/>
          <a:lstStyle/>
          <a:p>
            <a:endParaRP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559</Words>
  <Application>Microsoft Macintosh PowerPoint</Application>
  <PresentationFormat>Widescreen</PresentationFormat>
  <Paragraphs>120</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Poppins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David Racine</cp:lastModifiedBy>
  <cp:revision>1</cp:revision>
  <dcterms:modified xsi:type="dcterms:W3CDTF">2025-01-17T17:55:43Z</dcterms:modified>
</cp:coreProperties>
</file>